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webextensions/webextension5.xml" ContentType="application/vnd.ms-office.webextension+xml"/>
  <Override PartName="/ppt/webextensions/webextension6.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8"/>
  </p:notesMasterIdLst>
  <p:handoutMasterIdLst>
    <p:handoutMasterId r:id="rId19"/>
  </p:handoutMasterIdLst>
  <p:sldIdLst>
    <p:sldId id="258" r:id="rId2"/>
    <p:sldId id="323" r:id="rId3"/>
    <p:sldId id="295" r:id="rId4"/>
    <p:sldId id="272" r:id="rId5"/>
    <p:sldId id="289" r:id="rId6"/>
    <p:sldId id="304" r:id="rId7"/>
    <p:sldId id="303" r:id="rId8"/>
    <p:sldId id="290" r:id="rId9"/>
    <p:sldId id="273" r:id="rId10"/>
    <p:sldId id="260" r:id="rId11"/>
    <p:sldId id="259" r:id="rId12"/>
    <p:sldId id="309" r:id="rId13"/>
    <p:sldId id="317" r:id="rId14"/>
    <p:sldId id="275" r:id="rId15"/>
    <p:sldId id="262" r:id="rId16"/>
    <p:sldId id="276" r:id="rId17"/>
  </p:sldIdLst>
  <p:sldSz cx="10225088"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371" userDrawn="1">
          <p15:clr>
            <a:srgbClr val="A4A3A4"/>
          </p15:clr>
        </p15:guide>
        <p15:guide id="2" pos="3175"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CCFF"/>
    <a:srgbClr val="6600CC"/>
    <a:srgbClr val="00FF00"/>
    <a:srgbClr val="FFFF66"/>
    <a:srgbClr val="FF00FF"/>
    <a:srgbClr val="99B6FF"/>
    <a:srgbClr val="CC00FF"/>
    <a:srgbClr val="99FF33"/>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Styl s motivem 1 – zvýraznění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2C8C85-51F0-491E-9774-3900AFEF0FD7}" styleName="Světlý styl 2 – zvýraznění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Světlý styl 2 – zvýraznění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Světlý styl 2 – zvýraznění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6D9F66E-5EB9-4882-86FB-DCBF35E3C3E4}" styleName="Střední styl 4 – zvýraznění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Styl s motivem 1 – zvýraznění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2962" autoAdjust="0"/>
  </p:normalViewPr>
  <p:slideViewPr>
    <p:cSldViewPr>
      <p:cViewPr>
        <p:scale>
          <a:sx n="78" d="100"/>
          <a:sy n="78" d="100"/>
        </p:scale>
        <p:origin x="1536" y="288"/>
      </p:cViewPr>
      <p:guideLst>
        <p:guide orient="horz" pos="2371"/>
        <p:guide pos="317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444" y="-102"/>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71525" y="742950"/>
            <a:ext cx="525780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1</a:t>
            </a:fld>
            <a:endParaRPr lang="cs-CZ" dirty="0" smtClean="0"/>
          </a:p>
        </p:txBody>
      </p:sp>
      <p:sp>
        <p:nvSpPr>
          <p:cNvPr id="22531" name="Rectangle 2"/>
          <p:cNvSpPr>
            <a:spLocks noGrp="1" noRot="1" noChangeAspect="1" noChangeArrowheads="1" noTextEdit="1"/>
          </p:cNvSpPr>
          <p:nvPr>
            <p:ph type="sldImg"/>
          </p:nvPr>
        </p:nvSpPr>
        <p:spPr>
          <a:xfrm>
            <a:off x="771525" y="742950"/>
            <a:ext cx="5257800" cy="3722688"/>
          </a:xfrm>
          <a:ln/>
        </p:spPr>
      </p:sp>
      <p:sp>
        <p:nvSpPr>
          <p:cNvPr id="22532"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xfrm>
            <a:off x="771525" y="742950"/>
            <a:ext cx="5257800" cy="3722688"/>
          </a:xfrm>
          <a:ln/>
        </p:spPr>
      </p:sp>
      <p:sp>
        <p:nvSpPr>
          <p:cNvPr id="29699" name="Zástupný symbol pro poznámky 2"/>
          <p:cNvSpPr>
            <a:spLocks noGrp="1"/>
          </p:cNvSpPr>
          <p:nvPr>
            <p:ph type="body" idx="1"/>
          </p:nvPr>
        </p:nvSpPr>
        <p:spPr>
          <a:noFill/>
          <a:ln/>
        </p:spPr>
        <p:txBody>
          <a:bodyPr/>
          <a:lstStyle/>
          <a:p>
            <a:endParaRPr lang="cs-CZ" dirty="0" smtClean="0"/>
          </a:p>
        </p:txBody>
      </p:sp>
      <p:sp>
        <p:nvSpPr>
          <p:cNvPr id="29700" name="Zástupný symbol pro číslo snímku 3"/>
          <p:cNvSpPr>
            <a:spLocks noGrp="1"/>
          </p:cNvSpPr>
          <p:nvPr>
            <p:ph type="sldNum" sz="quarter" idx="5"/>
          </p:nvPr>
        </p:nvSpPr>
        <p:spPr>
          <a:noFill/>
        </p:spPr>
        <p:txBody>
          <a:bodyPr/>
          <a:lstStyle/>
          <a:p>
            <a:fld id="{6172F903-C95B-4E34-BF57-327F9BD2F872}" type="slidenum">
              <a:rPr lang="cs-CZ" smtClean="0"/>
              <a:pPr/>
              <a:t>10</a:t>
            </a:fld>
            <a:endParaRPr lang="cs-CZ"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xfrm>
            <a:off x="771525" y="742950"/>
            <a:ext cx="5257800" cy="3722688"/>
          </a:xfrm>
          <a:ln/>
        </p:spPr>
      </p:sp>
      <p:sp>
        <p:nvSpPr>
          <p:cNvPr id="30723" name="Zástupný symbol pro poznámky 2"/>
          <p:cNvSpPr>
            <a:spLocks noGrp="1"/>
          </p:cNvSpPr>
          <p:nvPr>
            <p:ph type="body" idx="1"/>
          </p:nvPr>
        </p:nvSpPr>
        <p:spPr>
          <a:noFill/>
          <a:ln/>
        </p:spPr>
        <p:txBody>
          <a:bodyPr/>
          <a:lstStyle/>
          <a:p>
            <a:endParaRPr lang="cs-CZ" dirty="0" smtClean="0"/>
          </a:p>
        </p:txBody>
      </p:sp>
      <p:sp>
        <p:nvSpPr>
          <p:cNvPr id="30724" name="Zástupný symbol pro číslo snímku 3"/>
          <p:cNvSpPr>
            <a:spLocks noGrp="1"/>
          </p:cNvSpPr>
          <p:nvPr>
            <p:ph type="sldNum" sz="quarter" idx="5"/>
          </p:nvPr>
        </p:nvSpPr>
        <p:spPr>
          <a:noFill/>
        </p:spPr>
        <p:txBody>
          <a:bodyPr/>
          <a:lstStyle/>
          <a:p>
            <a:fld id="{8230E266-BC3E-4CDC-99D1-FCE112551CE1}" type="slidenum">
              <a:rPr lang="cs-CZ" smtClean="0"/>
              <a:pPr/>
              <a:t>11</a:t>
            </a:fld>
            <a:endParaRPr lang="cs-CZ"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xfrm>
            <a:off x="771525" y="742950"/>
            <a:ext cx="5257800" cy="3722688"/>
          </a:xfrm>
          <a:ln/>
        </p:spPr>
      </p:sp>
      <p:sp>
        <p:nvSpPr>
          <p:cNvPr id="31747" name="Zástupný symbol pro poznámky 2"/>
          <p:cNvSpPr>
            <a:spLocks noGrp="1"/>
          </p:cNvSpPr>
          <p:nvPr>
            <p:ph type="body" idx="1"/>
          </p:nvPr>
        </p:nvSpPr>
        <p:spPr>
          <a:noFill/>
          <a:ln/>
        </p:spPr>
        <p:txBody>
          <a:bodyPr/>
          <a:lstStyle/>
          <a:p>
            <a:r>
              <a:rPr lang="cs-CZ" dirty="0" smtClean="0"/>
              <a:t> </a:t>
            </a:r>
          </a:p>
        </p:txBody>
      </p:sp>
      <p:sp>
        <p:nvSpPr>
          <p:cNvPr id="31748" name="Zástupný symbol pro číslo snímku 3"/>
          <p:cNvSpPr>
            <a:spLocks noGrp="1"/>
          </p:cNvSpPr>
          <p:nvPr>
            <p:ph type="sldNum" sz="quarter" idx="5"/>
          </p:nvPr>
        </p:nvSpPr>
        <p:spPr>
          <a:noFill/>
        </p:spPr>
        <p:txBody>
          <a:bodyPr/>
          <a:lstStyle/>
          <a:p>
            <a:fld id="{563BA8EE-150F-4AC3-9C19-F8362AA1A39B}" type="slidenum">
              <a:rPr lang="cs-CZ" smtClean="0"/>
              <a:pPr/>
              <a:t>12</a:t>
            </a:fld>
            <a:endParaRPr lang="cs-CZ"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Si může </a:t>
            </a:r>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13</a:t>
            </a:fld>
            <a:endParaRPr lang="cs-CZ"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a:xfrm>
            <a:off x="771525" y="742950"/>
            <a:ext cx="5257800" cy="3722688"/>
          </a:xfrm>
          <a:ln/>
        </p:spPr>
      </p:sp>
      <p:sp>
        <p:nvSpPr>
          <p:cNvPr id="32771" name="Zástupný symbol pro poznámky 2"/>
          <p:cNvSpPr>
            <a:spLocks noGrp="1"/>
          </p:cNvSpPr>
          <p:nvPr>
            <p:ph type="body" idx="1"/>
          </p:nvPr>
        </p:nvSpPr>
        <p:spPr>
          <a:noFill/>
          <a:ln/>
        </p:spPr>
        <p:txBody>
          <a:bodyPr/>
          <a:lstStyle/>
          <a:p>
            <a:endParaRPr lang="cs-CZ" dirty="0" smtClean="0"/>
          </a:p>
        </p:txBody>
      </p:sp>
      <p:sp>
        <p:nvSpPr>
          <p:cNvPr id="32772" name="Zástupný symbol pro číslo snímku 3"/>
          <p:cNvSpPr>
            <a:spLocks noGrp="1"/>
          </p:cNvSpPr>
          <p:nvPr>
            <p:ph type="sldNum" sz="quarter" idx="5"/>
          </p:nvPr>
        </p:nvSpPr>
        <p:spPr>
          <a:noFill/>
        </p:spPr>
        <p:txBody>
          <a:bodyPr/>
          <a:lstStyle/>
          <a:p>
            <a:fld id="{DC8687F6-1782-49CE-8F61-31A0FD4C54BE}" type="slidenum">
              <a:rPr lang="cs-CZ" smtClean="0"/>
              <a:pPr/>
              <a:t>14</a:t>
            </a:fld>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xfrm>
            <a:off x="771525" y="742950"/>
            <a:ext cx="5257800" cy="3722688"/>
          </a:xfrm>
          <a:ln/>
        </p:spPr>
      </p:sp>
      <p:sp>
        <p:nvSpPr>
          <p:cNvPr id="33795" name="Zástupný symbol pro poznámky 2"/>
          <p:cNvSpPr>
            <a:spLocks noGrp="1"/>
          </p:cNvSpPr>
          <p:nvPr>
            <p:ph type="body" idx="1"/>
          </p:nvPr>
        </p:nvSpPr>
        <p:spPr>
          <a:noFill/>
          <a:ln/>
        </p:spPr>
        <p:txBody>
          <a:bodyPr/>
          <a:lstStyle/>
          <a:p>
            <a:endParaRPr lang="cs-CZ" sz="1050" dirty="0" smtClean="0">
              <a:latin typeface="Arial" pitchFamily="34" charset="0"/>
              <a:cs typeface="Arial" pitchFamily="34" charset="0"/>
            </a:endParaRPr>
          </a:p>
        </p:txBody>
      </p:sp>
      <p:sp>
        <p:nvSpPr>
          <p:cNvPr id="33796" name="Zástupný symbol pro číslo snímku 3"/>
          <p:cNvSpPr>
            <a:spLocks noGrp="1"/>
          </p:cNvSpPr>
          <p:nvPr>
            <p:ph type="sldNum" sz="quarter" idx="5"/>
          </p:nvPr>
        </p:nvSpPr>
        <p:spPr>
          <a:noFill/>
        </p:spPr>
        <p:txBody>
          <a:bodyPr/>
          <a:lstStyle/>
          <a:p>
            <a:fld id="{038657F1-8447-401B-8487-CA030393E5AC}" type="slidenum">
              <a:rPr lang="cs-CZ" smtClean="0"/>
              <a:pPr/>
              <a:t>15</a:t>
            </a:fld>
            <a:endParaRPr 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8E82826-A3DE-4B0F-B771-F82CF74CC625}" type="slidenum">
              <a:rPr lang="cs-CZ" smtClean="0"/>
              <a:pPr/>
              <a:t>16</a:t>
            </a:fld>
            <a:endParaRPr lang="cs-CZ" dirty="0" smtClean="0"/>
          </a:p>
        </p:txBody>
      </p:sp>
      <p:sp>
        <p:nvSpPr>
          <p:cNvPr id="34819" name="Rectangle 2"/>
          <p:cNvSpPr>
            <a:spLocks noGrp="1" noRot="1" noChangeAspect="1" noChangeArrowheads="1" noTextEdit="1"/>
          </p:cNvSpPr>
          <p:nvPr>
            <p:ph type="sldImg"/>
          </p:nvPr>
        </p:nvSpPr>
        <p:spPr>
          <a:xfrm>
            <a:off x="771525" y="742950"/>
            <a:ext cx="5257800" cy="3722688"/>
          </a:xfrm>
          <a:ln/>
        </p:spPr>
      </p:sp>
      <p:sp>
        <p:nvSpPr>
          <p:cNvPr id="34820"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a:t>
            </a:fld>
            <a:endParaRPr lang="cs-CZ"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a:xfrm>
            <a:off x="771525" y="742950"/>
            <a:ext cx="5257800" cy="3722688"/>
          </a:xfrm>
          <a:ln/>
        </p:spPr>
      </p:sp>
      <p:sp>
        <p:nvSpPr>
          <p:cNvPr id="23555" name="Zástupný symbol pro poznámky 2"/>
          <p:cNvSpPr>
            <a:spLocks noGrp="1"/>
          </p:cNvSpPr>
          <p:nvPr>
            <p:ph type="body" idx="1"/>
          </p:nvPr>
        </p:nvSpPr>
        <p:spPr>
          <a:noFill/>
          <a:ln/>
        </p:spPr>
        <p:txBody>
          <a:bodyPr/>
          <a:lstStyle/>
          <a:p>
            <a:endParaRPr lang="cs-CZ" dirty="0" smtClean="0"/>
          </a:p>
        </p:txBody>
      </p:sp>
      <p:sp>
        <p:nvSpPr>
          <p:cNvPr id="23556" name="Zástupný symbol pro číslo snímku 3"/>
          <p:cNvSpPr>
            <a:spLocks noGrp="1"/>
          </p:cNvSpPr>
          <p:nvPr>
            <p:ph type="sldNum" sz="quarter" idx="5"/>
          </p:nvPr>
        </p:nvSpPr>
        <p:spPr>
          <a:noFill/>
        </p:spPr>
        <p:txBody>
          <a:bodyPr/>
          <a:lstStyle/>
          <a:p>
            <a:fld id="{19785B64-BD86-46E3-B3F6-06F807F9F30C}" type="slidenum">
              <a:rPr lang="cs-CZ" smtClean="0"/>
              <a:pPr/>
              <a:t>3</a:t>
            </a:fld>
            <a:endParaRPr 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xfrm>
            <a:off x="771525" y="742950"/>
            <a:ext cx="5257800" cy="3722688"/>
          </a:xfrm>
          <a:ln/>
        </p:spPr>
      </p:sp>
      <p:sp>
        <p:nvSpPr>
          <p:cNvPr id="24579" name="Zástupný symbol pro poznámky 2"/>
          <p:cNvSpPr>
            <a:spLocks noGrp="1"/>
          </p:cNvSpPr>
          <p:nvPr>
            <p:ph type="body" idx="1"/>
          </p:nvPr>
        </p:nvSpPr>
        <p:spPr>
          <a:noFill/>
          <a:ln/>
        </p:spPr>
        <p:txBody>
          <a:bodyPr/>
          <a:lstStyle/>
          <a:p>
            <a:r>
              <a:rPr lang="cs-CZ" dirty="0" smtClean="0"/>
              <a:t>-</a:t>
            </a:r>
          </a:p>
        </p:txBody>
      </p:sp>
      <p:sp>
        <p:nvSpPr>
          <p:cNvPr id="24580" name="Zástupný symbol pro číslo snímku 3"/>
          <p:cNvSpPr>
            <a:spLocks noGrp="1"/>
          </p:cNvSpPr>
          <p:nvPr>
            <p:ph type="sldNum" sz="quarter" idx="5"/>
          </p:nvPr>
        </p:nvSpPr>
        <p:spPr>
          <a:noFill/>
        </p:spPr>
        <p:txBody>
          <a:bodyPr/>
          <a:lstStyle/>
          <a:p>
            <a:fld id="{3E369CA8-E0A2-4FB1-9C20-9F1661A52DEC}" type="slidenum">
              <a:rPr lang="cs-CZ" smtClean="0"/>
              <a:pPr/>
              <a:t>4</a:t>
            </a:fld>
            <a:endParaRPr lang="cs-CZ"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a:xfrm>
            <a:off x="771525" y="742950"/>
            <a:ext cx="5257800" cy="3722688"/>
          </a:xfrm>
          <a:ln/>
        </p:spPr>
      </p:sp>
      <p:sp>
        <p:nvSpPr>
          <p:cNvPr id="25603" name="Zástupný symbol pro poznámky 2"/>
          <p:cNvSpPr>
            <a:spLocks noGrp="1"/>
          </p:cNvSpPr>
          <p:nvPr>
            <p:ph type="body" idx="1"/>
          </p:nvPr>
        </p:nvSpPr>
        <p:spPr>
          <a:noFill/>
          <a:ln/>
        </p:spPr>
        <p:txBody>
          <a:bodyPr/>
          <a:lstStyle/>
          <a:p>
            <a:endParaRPr lang="cs-CZ" dirty="0" smtClean="0"/>
          </a:p>
        </p:txBody>
      </p:sp>
      <p:sp>
        <p:nvSpPr>
          <p:cNvPr id="25604" name="Zástupný symbol pro číslo snímku 3"/>
          <p:cNvSpPr>
            <a:spLocks noGrp="1"/>
          </p:cNvSpPr>
          <p:nvPr>
            <p:ph type="sldNum" sz="quarter" idx="5"/>
          </p:nvPr>
        </p:nvSpPr>
        <p:spPr>
          <a:noFill/>
        </p:spPr>
        <p:txBody>
          <a:bodyPr/>
          <a:lstStyle/>
          <a:p>
            <a:fld id="{C7938B80-D65E-48CB-8F6A-36C6FFB0DAE8}" type="slidenum">
              <a:rPr lang="cs-CZ" smtClean="0"/>
              <a:pPr/>
              <a:t>5</a:t>
            </a:fld>
            <a:endParaRPr lang="cs-CZ"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771525" y="742950"/>
            <a:ext cx="5257800" cy="3722688"/>
          </a:xfrm>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6</a:t>
            </a:fld>
            <a:endParaRPr lang="cs-CZ"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xfrm>
            <a:off x="771525" y="742950"/>
            <a:ext cx="5257800" cy="3722688"/>
          </a:xfrm>
          <a:ln/>
        </p:spPr>
      </p:sp>
      <p:sp>
        <p:nvSpPr>
          <p:cNvPr id="26627" name="Zástupný symbol pro poznámky 2"/>
          <p:cNvSpPr>
            <a:spLocks noGrp="1"/>
          </p:cNvSpPr>
          <p:nvPr>
            <p:ph type="body" idx="1"/>
          </p:nvPr>
        </p:nvSpPr>
        <p:spPr>
          <a:noFill/>
          <a:ln/>
        </p:spPr>
        <p:txBody>
          <a:bodyPr/>
          <a:lstStyle/>
          <a:p>
            <a:endParaRPr lang="cs-CZ" dirty="0" smtClean="0"/>
          </a:p>
        </p:txBody>
      </p:sp>
      <p:sp>
        <p:nvSpPr>
          <p:cNvPr id="26628" name="Zástupný symbol pro číslo snímku 3"/>
          <p:cNvSpPr>
            <a:spLocks noGrp="1"/>
          </p:cNvSpPr>
          <p:nvPr>
            <p:ph type="sldNum" sz="quarter" idx="5"/>
          </p:nvPr>
        </p:nvSpPr>
        <p:spPr>
          <a:noFill/>
        </p:spPr>
        <p:txBody>
          <a:bodyPr/>
          <a:lstStyle/>
          <a:p>
            <a:fld id="{7C27DC2A-937E-4FCC-AAFC-A78424F36788}" type="slidenum">
              <a:rPr lang="cs-CZ" smtClean="0"/>
              <a:pPr/>
              <a:t>7</a:t>
            </a:fld>
            <a:endParaRPr lang="cs-CZ"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p:cNvSpPr>
            <a:spLocks noGrp="1" noRot="1" noChangeAspect="1" noTextEdit="1"/>
          </p:cNvSpPr>
          <p:nvPr>
            <p:ph type="sldImg"/>
          </p:nvPr>
        </p:nvSpPr>
        <p:spPr>
          <a:xfrm>
            <a:off x="771525" y="742950"/>
            <a:ext cx="5257800" cy="3722688"/>
          </a:xfrm>
          <a:ln/>
        </p:spPr>
      </p:sp>
      <p:sp>
        <p:nvSpPr>
          <p:cNvPr id="27651" name="Zástupný symbol pro poznámky 2"/>
          <p:cNvSpPr>
            <a:spLocks noGrp="1"/>
          </p:cNvSpPr>
          <p:nvPr>
            <p:ph type="body" idx="1"/>
          </p:nvPr>
        </p:nvSpPr>
        <p:spPr>
          <a:noFill/>
          <a:ln/>
        </p:spPr>
        <p:txBody>
          <a:bodyPr/>
          <a:lstStyle/>
          <a:p>
            <a:endParaRPr lang="cs-CZ" dirty="0" smtClean="0"/>
          </a:p>
        </p:txBody>
      </p:sp>
      <p:sp>
        <p:nvSpPr>
          <p:cNvPr id="27652" name="Zástupný symbol pro číslo snímku 3"/>
          <p:cNvSpPr>
            <a:spLocks noGrp="1"/>
          </p:cNvSpPr>
          <p:nvPr>
            <p:ph type="sldNum" sz="quarter" idx="5"/>
          </p:nvPr>
        </p:nvSpPr>
        <p:spPr>
          <a:noFill/>
        </p:spPr>
        <p:txBody>
          <a:bodyPr/>
          <a:lstStyle/>
          <a:p>
            <a:fld id="{37F9CF97-4255-41CF-ABEE-4D377FE67BF6}" type="slidenum">
              <a:rPr lang="cs-CZ" smtClean="0"/>
              <a:pPr/>
              <a:t>8</a:t>
            </a:fld>
            <a:endParaRPr lang="cs-CZ"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xfrm>
            <a:off x="771525" y="742950"/>
            <a:ext cx="5257800" cy="3722688"/>
          </a:xfrm>
          <a:ln/>
        </p:spPr>
      </p:sp>
      <p:sp>
        <p:nvSpPr>
          <p:cNvPr id="28675" name="Zástupný symbol pro poznámky 2"/>
          <p:cNvSpPr>
            <a:spLocks noGrp="1"/>
          </p:cNvSpPr>
          <p:nvPr>
            <p:ph type="body" idx="1"/>
          </p:nvPr>
        </p:nvSpPr>
        <p:spPr>
          <a:noFill/>
          <a:ln/>
        </p:spPr>
        <p:txBody>
          <a:bodyPr/>
          <a:lstStyle/>
          <a:p>
            <a:endParaRPr lang="cs-CZ" dirty="0" smtClean="0"/>
          </a:p>
        </p:txBody>
      </p:sp>
      <p:sp>
        <p:nvSpPr>
          <p:cNvPr id="28676" name="Zástupný symbol pro číslo snímku 3"/>
          <p:cNvSpPr>
            <a:spLocks noGrp="1"/>
          </p:cNvSpPr>
          <p:nvPr>
            <p:ph type="sldNum" sz="quarter" idx="5"/>
          </p:nvPr>
        </p:nvSpPr>
        <p:spPr>
          <a:noFill/>
        </p:spPr>
        <p:txBody>
          <a:bodyPr/>
          <a:lstStyle/>
          <a:p>
            <a:fld id="{F77E9A95-85BE-4ED6-94CB-F379B6DFE388}" type="slidenum">
              <a:rPr lang="cs-CZ" smtClean="0"/>
              <a:pPr/>
              <a:t>9</a:t>
            </a:fld>
            <a:endParaRPr lang="cs-CZ"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66883" y="2249491"/>
            <a:ext cx="8691325" cy="1550987"/>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533763" y="4102101"/>
            <a:ext cx="7157562"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285378" y="642938"/>
            <a:ext cx="2172830" cy="57912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766883" y="642938"/>
            <a:ext cx="6367011" cy="57912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66883" y="642938"/>
            <a:ext cx="8691325" cy="579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66883" y="642938"/>
            <a:ext cx="8691325" cy="12065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66884" y="2090738"/>
            <a:ext cx="4269921" cy="4343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188289" y="2090738"/>
            <a:ext cx="4269921"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188289" y="4338638"/>
            <a:ext cx="4269921"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07909" y="4651378"/>
            <a:ext cx="8691325" cy="14382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807909" y="3068641"/>
            <a:ext cx="8691325"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66884"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88289"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1256" y="290513"/>
            <a:ext cx="9202579" cy="12065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11256" y="1620841"/>
            <a:ext cx="4517658"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11256" y="2295528"/>
            <a:ext cx="4517658"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194598" y="1620841"/>
            <a:ext cx="4519237"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194598" y="2295528"/>
            <a:ext cx="4519237"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1256" y="288925"/>
            <a:ext cx="3364180" cy="12255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998516" y="288928"/>
            <a:ext cx="5715319"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11256" y="1514478"/>
            <a:ext cx="336418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03991" y="5067300"/>
            <a:ext cx="6135053" cy="59848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003991" y="646114"/>
            <a:ext cx="6135053"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smtClean="0"/>
          </a:p>
        </p:txBody>
      </p:sp>
      <p:sp>
        <p:nvSpPr>
          <p:cNvPr id="4" name="Zástupný symbol pro text 3"/>
          <p:cNvSpPr>
            <a:spLocks noGrp="1"/>
          </p:cNvSpPr>
          <p:nvPr>
            <p:ph type="body" sz="half" idx="2"/>
          </p:nvPr>
        </p:nvSpPr>
        <p:spPr>
          <a:xfrm>
            <a:off x="2003991" y="5665788"/>
            <a:ext cx="6135053"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66883" y="642938"/>
            <a:ext cx="8691325"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smtClean="0"/>
              <a:t>Klepnutím lze upravit styl předlohy nadpisů.</a:t>
            </a:r>
          </a:p>
        </p:txBody>
      </p:sp>
      <p:sp>
        <p:nvSpPr>
          <p:cNvPr id="10243" name="Rectangle 3"/>
          <p:cNvSpPr>
            <a:spLocks noGrp="1" noChangeArrowheads="1"/>
          </p:cNvSpPr>
          <p:nvPr>
            <p:ph type="body" idx="1"/>
          </p:nvPr>
        </p:nvSpPr>
        <p:spPr bwMode="auto">
          <a:xfrm>
            <a:off x="766883" y="2090738"/>
            <a:ext cx="8691325"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766884"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493573" y="6596063"/>
            <a:ext cx="323794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27982"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izolace-beran.cz/index.php?lg=cz"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3" Type="http://schemas.openxmlformats.org/officeDocument/2006/relationships/image" Target="../media/image563.emf"/><Relationship Id="rId18" Type="http://schemas.openxmlformats.org/officeDocument/2006/relationships/image" Target="../media/image568.emf"/><Relationship Id="rId26" Type="http://schemas.openxmlformats.org/officeDocument/2006/relationships/image" Target="../media/image576.emf"/><Relationship Id="rId39" Type="http://schemas.openxmlformats.org/officeDocument/2006/relationships/image" Target="../media/image589.emf"/><Relationship Id="rId21" Type="http://schemas.openxmlformats.org/officeDocument/2006/relationships/image" Target="../media/image571.emf"/><Relationship Id="rId34" Type="http://schemas.openxmlformats.org/officeDocument/2006/relationships/image" Target="../media/image584.emf"/><Relationship Id="rId42" Type="http://schemas.openxmlformats.org/officeDocument/2006/relationships/image" Target="../media/image592.emf"/><Relationship Id="rId47" Type="http://schemas.openxmlformats.org/officeDocument/2006/relationships/image" Target="../media/image597.emf"/><Relationship Id="rId50" Type="http://schemas.openxmlformats.org/officeDocument/2006/relationships/image" Target="../media/image600.emf"/><Relationship Id="rId55" Type="http://schemas.openxmlformats.org/officeDocument/2006/relationships/image" Target="../media/image605.emf"/><Relationship Id="rId63" Type="http://schemas.openxmlformats.org/officeDocument/2006/relationships/image" Target="../media/image613.jpeg"/><Relationship Id="rId7" Type="http://schemas.openxmlformats.org/officeDocument/2006/relationships/image" Target="../media/image557.emf"/><Relationship Id="rId2" Type="http://schemas.openxmlformats.org/officeDocument/2006/relationships/notesSlide" Target="../notesSlides/notesSlide10.xml"/><Relationship Id="rId16" Type="http://schemas.openxmlformats.org/officeDocument/2006/relationships/image" Target="../media/image566.emf"/><Relationship Id="rId29" Type="http://schemas.openxmlformats.org/officeDocument/2006/relationships/image" Target="../media/image579.emf"/><Relationship Id="rId11" Type="http://schemas.openxmlformats.org/officeDocument/2006/relationships/image" Target="../media/image561.emf"/><Relationship Id="rId24" Type="http://schemas.openxmlformats.org/officeDocument/2006/relationships/image" Target="../media/image574.emf"/><Relationship Id="rId32" Type="http://schemas.openxmlformats.org/officeDocument/2006/relationships/image" Target="../media/image582.emf"/><Relationship Id="rId37" Type="http://schemas.openxmlformats.org/officeDocument/2006/relationships/image" Target="../media/image587.emf"/><Relationship Id="rId40" Type="http://schemas.openxmlformats.org/officeDocument/2006/relationships/image" Target="../media/image590.emf"/><Relationship Id="rId45" Type="http://schemas.openxmlformats.org/officeDocument/2006/relationships/image" Target="../media/image595.emf"/><Relationship Id="rId53" Type="http://schemas.openxmlformats.org/officeDocument/2006/relationships/image" Target="../media/image603.emf"/><Relationship Id="rId58" Type="http://schemas.openxmlformats.org/officeDocument/2006/relationships/image" Target="../media/image608.emf"/><Relationship Id="rId5" Type="http://schemas.openxmlformats.org/officeDocument/2006/relationships/image" Target="../media/image555.emf"/><Relationship Id="rId61" Type="http://schemas.openxmlformats.org/officeDocument/2006/relationships/image" Target="../media/image611.emf"/><Relationship Id="rId19" Type="http://schemas.openxmlformats.org/officeDocument/2006/relationships/image" Target="../media/image569.emf"/><Relationship Id="rId14" Type="http://schemas.openxmlformats.org/officeDocument/2006/relationships/image" Target="../media/image564.emf"/><Relationship Id="rId22" Type="http://schemas.openxmlformats.org/officeDocument/2006/relationships/image" Target="../media/image572.emf"/><Relationship Id="rId27" Type="http://schemas.openxmlformats.org/officeDocument/2006/relationships/image" Target="../media/image577.emf"/><Relationship Id="rId30" Type="http://schemas.openxmlformats.org/officeDocument/2006/relationships/image" Target="../media/image580.emf"/><Relationship Id="rId35" Type="http://schemas.openxmlformats.org/officeDocument/2006/relationships/image" Target="../media/image585.emf"/><Relationship Id="rId43" Type="http://schemas.openxmlformats.org/officeDocument/2006/relationships/image" Target="../media/image593.emf"/><Relationship Id="rId48" Type="http://schemas.openxmlformats.org/officeDocument/2006/relationships/image" Target="../media/image598.emf"/><Relationship Id="rId56" Type="http://schemas.openxmlformats.org/officeDocument/2006/relationships/image" Target="../media/image606.emf"/><Relationship Id="rId64" Type="http://schemas.openxmlformats.org/officeDocument/2006/relationships/image" Target="../media/image614.jpg"/><Relationship Id="rId8" Type="http://schemas.openxmlformats.org/officeDocument/2006/relationships/image" Target="../media/image558.emf"/><Relationship Id="rId51" Type="http://schemas.openxmlformats.org/officeDocument/2006/relationships/image" Target="../media/image601.emf"/><Relationship Id="rId3" Type="http://schemas.openxmlformats.org/officeDocument/2006/relationships/image" Target="../media/image553.emf"/><Relationship Id="rId12" Type="http://schemas.openxmlformats.org/officeDocument/2006/relationships/image" Target="../media/image562.emf"/><Relationship Id="rId17" Type="http://schemas.openxmlformats.org/officeDocument/2006/relationships/image" Target="../media/image567.emf"/><Relationship Id="rId25" Type="http://schemas.openxmlformats.org/officeDocument/2006/relationships/image" Target="../media/image575.emf"/><Relationship Id="rId33" Type="http://schemas.openxmlformats.org/officeDocument/2006/relationships/image" Target="../media/image583.emf"/><Relationship Id="rId38" Type="http://schemas.openxmlformats.org/officeDocument/2006/relationships/image" Target="../media/image588.emf"/><Relationship Id="rId46" Type="http://schemas.openxmlformats.org/officeDocument/2006/relationships/image" Target="../media/image596.emf"/><Relationship Id="rId59" Type="http://schemas.openxmlformats.org/officeDocument/2006/relationships/image" Target="../media/image609.emf"/><Relationship Id="rId20" Type="http://schemas.openxmlformats.org/officeDocument/2006/relationships/image" Target="../media/image570.emf"/><Relationship Id="rId41" Type="http://schemas.openxmlformats.org/officeDocument/2006/relationships/image" Target="../media/image591.emf"/><Relationship Id="rId54" Type="http://schemas.openxmlformats.org/officeDocument/2006/relationships/image" Target="../media/image604.emf"/><Relationship Id="rId62" Type="http://schemas.openxmlformats.org/officeDocument/2006/relationships/image" Target="../media/image612.emf"/><Relationship Id="rId1" Type="http://schemas.openxmlformats.org/officeDocument/2006/relationships/slideLayout" Target="../slideLayouts/slideLayout7.xml"/><Relationship Id="rId6" Type="http://schemas.openxmlformats.org/officeDocument/2006/relationships/image" Target="../media/image556.emf"/><Relationship Id="rId15" Type="http://schemas.openxmlformats.org/officeDocument/2006/relationships/image" Target="../media/image565.emf"/><Relationship Id="rId23" Type="http://schemas.openxmlformats.org/officeDocument/2006/relationships/image" Target="../media/image573.emf"/><Relationship Id="rId28" Type="http://schemas.openxmlformats.org/officeDocument/2006/relationships/image" Target="../media/image578.emf"/><Relationship Id="rId36" Type="http://schemas.openxmlformats.org/officeDocument/2006/relationships/image" Target="../media/image586.emf"/><Relationship Id="rId49" Type="http://schemas.openxmlformats.org/officeDocument/2006/relationships/image" Target="../media/image599.emf"/><Relationship Id="rId57" Type="http://schemas.openxmlformats.org/officeDocument/2006/relationships/image" Target="../media/image607.emf"/><Relationship Id="rId10" Type="http://schemas.openxmlformats.org/officeDocument/2006/relationships/image" Target="../media/image560.emf"/><Relationship Id="rId31" Type="http://schemas.openxmlformats.org/officeDocument/2006/relationships/image" Target="../media/image581.emf"/><Relationship Id="rId44" Type="http://schemas.openxmlformats.org/officeDocument/2006/relationships/image" Target="../media/image594.emf"/><Relationship Id="rId52" Type="http://schemas.openxmlformats.org/officeDocument/2006/relationships/image" Target="../media/image602.emf"/><Relationship Id="rId60" Type="http://schemas.openxmlformats.org/officeDocument/2006/relationships/image" Target="../media/image610.emf"/><Relationship Id="rId4" Type="http://schemas.openxmlformats.org/officeDocument/2006/relationships/image" Target="../media/image554.emf"/><Relationship Id="rId9" Type="http://schemas.openxmlformats.org/officeDocument/2006/relationships/image" Target="../media/image559.emf"/></Relationships>
</file>

<file path=ppt/slides/_rels/slide11.xml.rels><?xml version="1.0" encoding="UTF-8" standalone="yes"?>
<Relationships xmlns="http://schemas.openxmlformats.org/package/2006/relationships"><Relationship Id="rId3" Type="http://schemas.openxmlformats.org/officeDocument/2006/relationships/image" Target="../media/image6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16.png"/></Relationships>
</file>

<file path=ppt/slides/_rels/slide12.xml.rels><?xml version="1.0" encoding="UTF-8" standalone="yes"?>
<Relationships xmlns="http://schemas.openxmlformats.org/package/2006/relationships"><Relationship Id="rId3" Type="http://schemas.openxmlformats.org/officeDocument/2006/relationships/image" Target="../media/image6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18.png"/></Relationships>
</file>

<file path=ppt/slides/_rels/slide13.xml.rels><?xml version="1.0" encoding="UTF-8" standalone="yes"?>
<Relationships xmlns="http://schemas.openxmlformats.org/package/2006/relationships"><Relationship Id="rId3" Type="http://schemas.openxmlformats.org/officeDocument/2006/relationships/image" Target="../media/image6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22.png"/><Relationship Id="rId5" Type="http://schemas.openxmlformats.org/officeDocument/2006/relationships/image" Target="../media/image621.png"/><Relationship Id="rId4" Type="http://schemas.openxmlformats.org/officeDocument/2006/relationships/image" Target="../media/image620.png"/></Relationships>
</file>

<file path=ppt/slides/_rels/slide14.xml.rels><?xml version="1.0" encoding="UTF-8" standalone="yes"?>
<Relationships xmlns="http://schemas.openxmlformats.org/package/2006/relationships"><Relationship Id="rId3" Type="http://schemas.openxmlformats.org/officeDocument/2006/relationships/image" Target="../media/image623.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625.png"/><Relationship Id="rId4" Type="http://schemas.openxmlformats.org/officeDocument/2006/relationships/image" Target="../media/image624.png"/></Relationships>
</file>

<file path=ppt/slides/_rels/slide15.xml.rels><?xml version="1.0" encoding="UTF-8" standalone="yes"?>
<Relationships xmlns="http://schemas.openxmlformats.org/package/2006/relationships"><Relationship Id="rId13" Type="http://schemas.openxmlformats.org/officeDocument/2006/relationships/image" Target="../media/image636.emf"/><Relationship Id="rId18" Type="http://schemas.openxmlformats.org/officeDocument/2006/relationships/image" Target="../media/image641.emf"/><Relationship Id="rId26" Type="http://schemas.openxmlformats.org/officeDocument/2006/relationships/image" Target="../media/image649.emf"/><Relationship Id="rId39" Type="http://schemas.openxmlformats.org/officeDocument/2006/relationships/image" Target="../media/image662.emf"/><Relationship Id="rId21" Type="http://schemas.openxmlformats.org/officeDocument/2006/relationships/image" Target="../media/image644.emf"/><Relationship Id="rId34" Type="http://schemas.openxmlformats.org/officeDocument/2006/relationships/image" Target="../media/image657.emf"/><Relationship Id="rId42" Type="http://schemas.openxmlformats.org/officeDocument/2006/relationships/image" Target="../media/image665.png"/><Relationship Id="rId7" Type="http://schemas.openxmlformats.org/officeDocument/2006/relationships/image" Target="../media/image630.emf"/><Relationship Id="rId2" Type="http://schemas.openxmlformats.org/officeDocument/2006/relationships/notesSlide" Target="../notesSlides/notesSlide15.xml"/><Relationship Id="rId16" Type="http://schemas.openxmlformats.org/officeDocument/2006/relationships/image" Target="../media/image639.emf"/><Relationship Id="rId20" Type="http://schemas.openxmlformats.org/officeDocument/2006/relationships/image" Target="../media/image643.emf"/><Relationship Id="rId29" Type="http://schemas.openxmlformats.org/officeDocument/2006/relationships/image" Target="../media/image652.emf"/><Relationship Id="rId41" Type="http://schemas.openxmlformats.org/officeDocument/2006/relationships/image" Target="../media/image664.png"/><Relationship Id="rId1" Type="http://schemas.openxmlformats.org/officeDocument/2006/relationships/slideLayout" Target="../slideLayouts/slideLayout7.xml"/><Relationship Id="rId6" Type="http://schemas.openxmlformats.org/officeDocument/2006/relationships/image" Target="../media/image629.emf"/><Relationship Id="rId11" Type="http://schemas.openxmlformats.org/officeDocument/2006/relationships/image" Target="../media/image634.emf"/><Relationship Id="rId24" Type="http://schemas.openxmlformats.org/officeDocument/2006/relationships/image" Target="../media/image647.emf"/><Relationship Id="rId32" Type="http://schemas.openxmlformats.org/officeDocument/2006/relationships/image" Target="../media/image655.emf"/><Relationship Id="rId37" Type="http://schemas.openxmlformats.org/officeDocument/2006/relationships/image" Target="../media/image660.emf"/><Relationship Id="rId40" Type="http://schemas.openxmlformats.org/officeDocument/2006/relationships/image" Target="../media/image663.emf"/><Relationship Id="rId5" Type="http://schemas.openxmlformats.org/officeDocument/2006/relationships/image" Target="../media/image628.emf"/><Relationship Id="rId15" Type="http://schemas.openxmlformats.org/officeDocument/2006/relationships/image" Target="../media/image638.emf"/><Relationship Id="rId23" Type="http://schemas.openxmlformats.org/officeDocument/2006/relationships/image" Target="../media/image646.emf"/><Relationship Id="rId28" Type="http://schemas.openxmlformats.org/officeDocument/2006/relationships/image" Target="../media/image651.emf"/><Relationship Id="rId36" Type="http://schemas.openxmlformats.org/officeDocument/2006/relationships/image" Target="../media/image659.emf"/><Relationship Id="rId10" Type="http://schemas.openxmlformats.org/officeDocument/2006/relationships/image" Target="../media/image633.emf"/><Relationship Id="rId19" Type="http://schemas.openxmlformats.org/officeDocument/2006/relationships/image" Target="../media/image642.emf"/><Relationship Id="rId31" Type="http://schemas.openxmlformats.org/officeDocument/2006/relationships/image" Target="../media/image654.emf"/><Relationship Id="rId4" Type="http://schemas.openxmlformats.org/officeDocument/2006/relationships/image" Target="../media/image627.emf"/><Relationship Id="rId9" Type="http://schemas.openxmlformats.org/officeDocument/2006/relationships/image" Target="../media/image632.emf"/><Relationship Id="rId14" Type="http://schemas.openxmlformats.org/officeDocument/2006/relationships/image" Target="../media/image637.emf"/><Relationship Id="rId22" Type="http://schemas.openxmlformats.org/officeDocument/2006/relationships/image" Target="../media/image645.emf"/><Relationship Id="rId27" Type="http://schemas.openxmlformats.org/officeDocument/2006/relationships/image" Target="../media/image650.emf"/><Relationship Id="rId30" Type="http://schemas.openxmlformats.org/officeDocument/2006/relationships/image" Target="../media/image653.emf"/><Relationship Id="rId35" Type="http://schemas.openxmlformats.org/officeDocument/2006/relationships/image" Target="../media/image658.emf"/><Relationship Id="rId8" Type="http://schemas.openxmlformats.org/officeDocument/2006/relationships/image" Target="../media/image631.emf"/><Relationship Id="rId3" Type="http://schemas.openxmlformats.org/officeDocument/2006/relationships/image" Target="../media/image626.emf"/><Relationship Id="rId12" Type="http://schemas.openxmlformats.org/officeDocument/2006/relationships/image" Target="../media/image635.emf"/><Relationship Id="rId17" Type="http://schemas.openxmlformats.org/officeDocument/2006/relationships/image" Target="../media/image640.emf"/><Relationship Id="rId25" Type="http://schemas.openxmlformats.org/officeDocument/2006/relationships/image" Target="../media/image648.emf"/><Relationship Id="rId33" Type="http://schemas.openxmlformats.org/officeDocument/2006/relationships/image" Target="../media/image656.emf"/><Relationship Id="rId38" Type="http://schemas.openxmlformats.org/officeDocument/2006/relationships/image" Target="../media/image661.emf"/></Relationships>
</file>

<file path=ppt/slides/_rels/slide16.xml.rels><?xml version="1.0" encoding="UTF-8" standalone="yes"?>
<Relationships xmlns="http://schemas.openxmlformats.org/package/2006/relationships"><Relationship Id="rId3" Type="http://schemas.openxmlformats.org/officeDocument/2006/relationships/image" Target="../media/image66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667.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6" Type="http://schemas.openxmlformats.org/officeDocument/2006/relationships/image" Target="../media/image41.emf"/><Relationship Id="rId21" Type="http://schemas.openxmlformats.org/officeDocument/2006/relationships/image" Target="../media/image36.emf"/><Relationship Id="rId42" Type="http://schemas.openxmlformats.org/officeDocument/2006/relationships/image" Target="../media/image57.emf"/><Relationship Id="rId47" Type="http://schemas.openxmlformats.org/officeDocument/2006/relationships/image" Target="../media/image62.emf"/><Relationship Id="rId63" Type="http://schemas.openxmlformats.org/officeDocument/2006/relationships/image" Target="../media/image78.emf"/><Relationship Id="rId68" Type="http://schemas.openxmlformats.org/officeDocument/2006/relationships/image" Target="../media/image83.emf"/><Relationship Id="rId84" Type="http://schemas.openxmlformats.org/officeDocument/2006/relationships/image" Target="../media/image97.jpeg"/><Relationship Id="rId16" Type="http://schemas.openxmlformats.org/officeDocument/2006/relationships/image" Target="../media/image31.emf"/><Relationship Id="rId11" Type="http://schemas.openxmlformats.org/officeDocument/2006/relationships/image" Target="../media/image26.emf"/><Relationship Id="rId32" Type="http://schemas.openxmlformats.org/officeDocument/2006/relationships/image" Target="../media/image47.emf"/><Relationship Id="rId37" Type="http://schemas.openxmlformats.org/officeDocument/2006/relationships/image" Target="../media/image52.emf"/><Relationship Id="rId53" Type="http://schemas.openxmlformats.org/officeDocument/2006/relationships/image" Target="../media/image68.emf"/><Relationship Id="rId58" Type="http://schemas.openxmlformats.org/officeDocument/2006/relationships/image" Target="../media/image73.emf"/><Relationship Id="rId74" Type="http://schemas.openxmlformats.org/officeDocument/2006/relationships/image" Target="../media/image89.emf"/><Relationship Id="rId79" Type="http://schemas.openxmlformats.org/officeDocument/2006/relationships/image" Target="../media/image94.emf"/><Relationship Id="rId5" Type="http://schemas.openxmlformats.org/officeDocument/2006/relationships/image" Target="../media/image20.emf"/><Relationship Id="rId19" Type="http://schemas.openxmlformats.org/officeDocument/2006/relationships/image" Target="../media/image34.emf"/><Relationship Id="rId14" Type="http://schemas.openxmlformats.org/officeDocument/2006/relationships/image" Target="../media/image29.emf"/><Relationship Id="rId22" Type="http://schemas.openxmlformats.org/officeDocument/2006/relationships/image" Target="../media/image37.emf"/><Relationship Id="rId27" Type="http://schemas.openxmlformats.org/officeDocument/2006/relationships/image" Target="../media/image42.emf"/><Relationship Id="rId30" Type="http://schemas.openxmlformats.org/officeDocument/2006/relationships/image" Target="../media/image45.emf"/><Relationship Id="rId35" Type="http://schemas.openxmlformats.org/officeDocument/2006/relationships/image" Target="../media/image50.emf"/><Relationship Id="rId43" Type="http://schemas.openxmlformats.org/officeDocument/2006/relationships/image" Target="../media/image58.emf"/><Relationship Id="rId48" Type="http://schemas.openxmlformats.org/officeDocument/2006/relationships/image" Target="../media/image63.emf"/><Relationship Id="rId56" Type="http://schemas.openxmlformats.org/officeDocument/2006/relationships/image" Target="../media/image71.emf"/><Relationship Id="rId64" Type="http://schemas.openxmlformats.org/officeDocument/2006/relationships/image" Target="../media/image79.emf"/><Relationship Id="rId69" Type="http://schemas.openxmlformats.org/officeDocument/2006/relationships/image" Target="../media/image84.emf"/><Relationship Id="rId77" Type="http://schemas.openxmlformats.org/officeDocument/2006/relationships/image" Target="../media/image92.emf"/><Relationship Id="rId8" Type="http://schemas.openxmlformats.org/officeDocument/2006/relationships/image" Target="../media/image23.emf"/><Relationship Id="rId51" Type="http://schemas.openxmlformats.org/officeDocument/2006/relationships/image" Target="../media/image66.emf"/><Relationship Id="rId72" Type="http://schemas.openxmlformats.org/officeDocument/2006/relationships/image" Target="../media/image87.emf"/><Relationship Id="rId80" Type="http://schemas.openxmlformats.org/officeDocument/2006/relationships/image" Target="../media/image95.emf"/><Relationship Id="rId85" Type="http://schemas.openxmlformats.org/officeDocument/2006/relationships/image" Target="../media/image98.png"/><Relationship Id="rId3" Type="http://schemas.openxmlformats.org/officeDocument/2006/relationships/notesSlide" Target="../notesSlides/notesSlide4.xml"/><Relationship Id="rId12" Type="http://schemas.openxmlformats.org/officeDocument/2006/relationships/image" Target="../media/image27.emf"/><Relationship Id="rId17" Type="http://schemas.openxmlformats.org/officeDocument/2006/relationships/image" Target="../media/image32.emf"/><Relationship Id="rId25" Type="http://schemas.openxmlformats.org/officeDocument/2006/relationships/image" Target="../media/image40.emf"/><Relationship Id="rId33" Type="http://schemas.openxmlformats.org/officeDocument/2006/relationships/image" Target="../media/image48.emf"/><Relationship Id="rId38" Type="http://schemas.openxmlformats.org/officeDocument/2006/relationships/image" Target="../media/image53.emf"/><Relationship Id="rId46" Type="http://schemas.openxmlformats.org/officeDocument/2006/relationships/image" Target="../media/image61.emf"/><Relationship Id="rId59" Type="http://schemas.openxmlformats.org/officeDocument/2006/relationships/image" Target="../media/image74.emf"/><Relationship Id="rId67" Type="http://schemas.openxmlformats.org/officeDocument/2006/relationships/image" Target="../media/image82.emf"/><Relationship Id="rId20" Type="http://schemas.openxmlformats.org/officeDocument/2006/relationships/image" Target="../media/image35.emf"/><Relationship Id="rId41" Type="http://schemas.openxmlformats.org/officeDocument/2006/relationships/image" Target="../media/image56.emf"/><Relationship Id="rId54" Type="http://schemas.openxmlformats.org/officeDocument/2006/relationships/image" Target="../media/image69.emf"/><Relationship Id="rId62" Type="http://schemas.openxmlformats.org/officeDocument/2006/relationships/image" Target="../media/image77.emf"/><Relationship Id="rId70" Type="http://schemas.openxmlformats.org/officeDocument/2006/relationships/image" Target="../media/image85.emf"/><Relationship Id="rId75" Type="http://schemas.openxmlformats.org/officeDocument/2006/relationships/image" Target="../media/image90.emf"/><Relationship Id="rId83" Type="http://schemas.openxmlformats.org/officeDocument/2006/relationships/image" Target="../media/image18.emf"/><Relationship Id="rId1" Type="http://schemas.openxmlformats.org/officeDocument/2006/relationships/vmlDrawing" Target="../drawings/vmlDrawing1.vml"/><Relationship Id="rId6" Type="http://schemas.openxmlformats.org/officeDocument/2006/relationships/image" Target="../media/image21.emf"/><Relationship Id="rId15" Type="http://schemas.openxmlformats.org/officeDocument/2006/relationships/image" Target="../media/image30.emf"/><Relationship Id="rId23" Type="http://schemas.openxmlformats.org/officeDocument/2006/relationships/image" Target="../media/image38.emf"/><Relationship Id="rId28" Type="http://schemas.openxmlformats.org/officeDocument/2006/relationships/image" Target="../media/image43.emf"/><Relationship Id="rId36" Type="http://schemas.openxmlformats.org/officeDocument/2006/relationships/image" Target="../media/image51.emf"/><Relationship Id="rId49" Type="http://schemas.openxmlformats.org/officeDocument/2006/relationships/image" Target="../media/image64.emf"/><Relationship Id="rId57" Type="http://schemas.openxmlformats.org/officeDocument/2006/relationships/image" Target="../media/image72.emf"/><Relationship Id="rId10" Type="http://schemas.openxmlformats.org/officeDocument/2006/relationships/image" Target="../media/image25.emf"/><Relationship Id="rId31" Type="http://schemas.openxmlformats.org/officeDocument/2006/relationships/image" Target="../media/image46.emf"/><Relationship Id="rId44" Type="http://schemas.openxmlformats.org/officeDocument/2006/relationships/image" Target="../media/image59.emf"/><Relationship Id="rId52" Type="http://schemas.openxmlformats.org/officeDocument/2006/relationships/image" Target="../media/image67.emf"/><Relationship Id="rId60" Type="http://schemas.openxmlformats.org/officeDocument/2006/relationships/image" Target="../media/image75.emf"/><Relationship Id="rId65" Type="http://schemas.openxmlformats.org/officeDocument/2006/relationships/image" Target="../media/image80.emf"/><Relationship Id="rId73" Type="http://schemas.openxmlformats.org/officeDocument/2006/relationships/image" Target="../media/image88.emf"/><Relationship Id="rId78" Type="http://schemas.openxmlformats.org/officeDocument/2006/relationships/image" Target="../media/image93.emf"/><Relationship Id="rId81" Type="http://schemas.openxmlformats.org/officeDocument/2006/relationships/image" Target="../media/image96.emf"/><Relationship Id="rId4" Type="http://schemas.openxmlformats.org/officeDocument/2006/relationships/image" Target="../media/image19.emf"/><Relationship Id="rId9" Type="http://schemas.openxmlformats.org/officeDocument/2006/relationships/image" Target="../media/image24.emf"/><Relationship Id="rId13" Type="http://schemas.openxmlformats.org/officeDocument/2006/relationships/image" Target="../media/image28.emf"/><Relationship Id="rId18" Type="http://schemas.openxmlformats.org/officeDocument/2006/relationships/image" Target="../media/image33.emf"/><Relationship Id="rId39" Type="http://schemas.openxmlformats.org/officeDocument/2006/relationships/image" Target="../media/image54.emf"/><Relationship Id="rId34" Type="http://schemas.openxmlformats.org/officeDocument/2006/relationships/image" Target="../media/image49.emf"/><Relationship Id="rId50" Type="http://schemas.openxmlformats.org/officeDocument/2006/relationships/image" Target="../media/image65.emf"/><Relationship Id="rId55" Type="http://schemas.openxmlformats.org/officeDocument/2006/relationships/image" Target="../media/image70.emf"/><Relationship Id="rId76" Type="http://schemas.openxmlformats.org/officeDocument/2006/relationships/image" Target="../media/image91.emf"/><Relationship Id="rId7" Type="http://schemas.openxmlformats.org/officeDocument/2006/relationships/image" Target="../media/image22.emf"/><Relationship Id="rId71" Type="http://schemas.openxmlformats.org/officeDocument/2006/relationships/image" Target="../media/image86.emf"/><Relationship Id="rId2" Type="http://schemas.openxmlformats.org/officeDocument/2006/relationships/slideLayout" Target="../slideLayouts/slideLayout4.xml"/><Relationship Id="rId29" Type="http://schemas.openxmlformats.org/officeDocument/2006/relationships/image" Target="../media/image44.emf"/><Relationship Id="rId24" Type="http://schemas.openxmlformats.org/officeDocument/2006/relationships/image" Target="../media/image39.emf"/><Relationship Id="rId40" Type="http://schemas.openxmlformats.org/officeDocument/2006/relationships/image" Target="../media/image55.emf"/><Relationship Id="rId45" Type="http://schemas.openxmlformats.org/officeDocument/2006/relationships/image" Target="../media/image60.emf"/><Relationship Id="rId66" Type="http://schemas.openxmlformats.org/officeDocument/2006/relationships/image" Target="../media/image81.emf"/><Relationship Id="rId61" Type="http://schemas.openxmlformats.org/officeDocument/2006/relationships/image" Target="../media/image76.emf"/><Relationship Id="rId82"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117" Type="http://schemas.openxmlformats.org/officeDocument/2006/relationships/image" Target="../media/image213.emf"/><Relationship Id="rId21" Type="http://schemas.openxmlformats.org/officeDocument/2006/relationships/image" Target="../media/image117.emf"/><Relationship Id="rId42" Type="http://schemas.openxmlformats.org/officeDocument/2006/relationships/image" Target="../media/image138.emf"/><Relationship Id="rId63" Type="http://schemas.openxmlformats.org/officeDocument/2006/relationships/image" Target="../media/image159.emf"/><Relationship Id="rId84" Type="http://schemas.openxmlformats.org/officeDocument/2006/relationships/image" Target="../media/image180.emf"/><Relationship Id="rId138" Type="http://schemas.openxmlformats.org/officeDocument/2006/relationships/image" Target="../media/image234.emf"/><Relationship Id="rId159" Type="http://schemas.openxmlformats.org/officeDocument/2006/relationships/image" Target="../media/image255.emf"/><Relationship Id="rId107" Type="http://schemas.openxmlformats.org/officeDocument/2006/relationships/image" Target="../media/image203.emf"/><Relationship Id="rId11" Type="http://schemas.openxmlformats.org/officeDocument/2006/relationships/image" Target="../media/image107.emf"/><Relationship Id="rId32" Type="http://schemas.openxmlformats.org/officeDocument/2006/relationships/image" Target="../media/image128.emf"/><Relationship Id="rId53" Type="http://schemas.openxmlformats.org/officeDocument/2006/relationships/image" Target="../media/image149.emf"/><Relationship Id="rId74" Type="http://schemas.openxmlformats.org/officeDocument/2006/relationships/image" Target="../media/image170.emf"/><Relationship Id="rId128" Type="http://schemas.openxmlformats.org/officeDocument/2006/relationships/image" Target="../media/image224.emf"/><Relationship Id="rId149" Type="http://schemas.openxmlformats.org/officeDocument/2006/relationships/image" Target="../media/image245.emf"/><Relationship Id="rId5" Type="http://schemas.openxmlformats.org/officeDocument/2006/relationships/image" Target="../media/image101.emf"/><Relationship Id="rId95" Type="http://schemas.openxmlformats.org/officeDocument/2006/relationships/image" Target="../media/image191.emf"/><Relationship Id="rId160" Type="http://schemas.openxmlformats.org/officeDocument/2006/relationships/image" Target="../media/image256.emf"/><Relationship Id="rId22" Type="http://schemas.openxmlformats.org/officeDocument/2006/relationships/image" Target="../media/image118.emf"/><Relationship Id="rId43" Type="http://schemas.openxmlformats.org/officeDocument/2006/relationships/image" Target="../media/image139.emf"/><Relationship Id="rId64" Type="http://schemas.openxmlformats.org/officeDocument/2006/relationships/image" Target="../media/image160.emf"/><Relationship Id="rId118" Type="http://schemas.openxmlformats.org/officeDocument/2006/relationships/image" Target="../media/image214.emf"/><Relationship Id="rId139" Type="http://schemas.openxmlformats.org/officeDocument/2006/relationships/image" Target="../media/image235.emf"/><Relationship Id="rId85" Type="http://schemas.openxmlformats.org/officeDocument/2006/relationships/image" Target="../media/image181.emf"/><Relationship Id="rId150" Type="http://schemas.openxmlformats.org/officeDocument/2006/relationships/image" Target="../media/image246.emf"/><Relationship Id="rId12" Type="http://schemas.openxmlformats.org/officeDocument/2006/relationships/image" Target="../media/image108.emf"/><Relationship Id="rId17" Type="http://schemas.openxmlformats.org/officeDocument/2006/relationships/image" Target="../media/image113.emf"/><Relationship Id="rId33" Type="http://schemas.openxmlformats.org/officeDocument/2006/relationships/image" Target="../media/image129.emf"/><Relationship Id="rId38" Type="http://schemas.openxmlformats.org/officeDocument/2006/relationships/image" Target="../media/image134.emf"/><Relationship Id="rId59" Type="http://schemas.openxmlformats.org/officeDocument/2006/relationships/image" Target="../media/image155.emf"/><Relationship Id="rId103" Type="http://schemas.openxmlformats.org/officeDocument/2006/relationships/image" Target="../media/image199.emf"/><Relationship Id="rId108" Type="http://schemas.openxmlformats.org/officeDocument/2006/relationships/image" Target="../media/image204.emf"/><Relationship Id="rId124" Type="http://schemas.openxmlformats.org/officeDocument/2006/relationships/image" Target="../media/image220.emf"/><Relationship Id="rId129" Type="http://schemas.openxmlformats.org/officeDocument/2006/relationships/image" Target="../media/image225.emf"/><Relationship Id="rId54" Type="http://schemas.openxmlformats.org/officeDocument/2006/relationships/image" Target="../media/image150.emf"/><Relationship Id="rId70" Type="http://schemas.openxmlformats.org/officeDocument/2006/relationships/image" Target="../media/image166.emf"/><Relationship Id="rId75" Type="http://schemas.openxmlformats.org/officeDocument/2006/relationships/image" Target="../media/image171.emf"/><Relationship Id="rId91" Type="http://schemas.openxmlformats.org/officeDocument/2006/relationships/image" Target="../media/image187.emf"/><Relationship Id="rId96" Type="http://schemas.openxmlformats.org/officeDocument/2006/relationships/image" Target="../media/image192.emf"/><Relationship Id="rId140" Type="http://schemas.openxmlformats.org/officeDocument/2006/relationships/image" Target="../media/image236.emf"/><Relationship Id="rId145" Type="http://schemas.openxmlformats.org/officeDocument/2006/relationships/image" Target="../media/image241.emf"/><Relationship Id="rId161" Type="http://schemas.openxmlformats.org/officeDocument/2006/relationships/image" Target="../media/image257.emf"/><Relationship Id="rId166" Type="http://schemas.openxmlformats.org/officeDocument/2006/relationships/image" Target="../media/image262.png"/><Relationship Id="rId1" Type="http://schemas.openxmlformats.org/officeDocument/2006/relationships/slideLayout" Target="../slideLayouts/slideLayout4.xml"/><Relationship Id="rId6" Type="http://schemas.openxmlformats.org/officeDocument/2006/relationships/image" Target="../media/image102.emf"/><Relationship Id="rId23" Type="http://schemas.openxmlformats.org/officeDocument/2006/relationships/image" Target="../media/image119.emf"/><Relationship Id="rId28" Type="http://schemas.openxmlformats.org/officeDocument/2006/relationships/image" Target="../media/image124.emf"/><Relationship Id="rId49" Type="http://schemas.openxmlformats.org/officeDocument/2006/relationships/image" Target="../media/image145.emf"/><Relationship Id="rId114" Type="http://schemas.openxmlformats.org/officeDocument/2006/relationships/image" Target="../media/image210.emf"/><Relationship Id="rId119" Type="http://schemas.openxmlformats.org/officeDocument/2006/relationships/image" Target="../media/image215.emf"/><Relationship Id="rId44" Type="http://schemas.openxmlformats.org/officeDocument/2006/relationships/image" Target="../media/image140.emf"/><Relationship Id="rId60" Type="http://schemas.openxmlformats.org/officeDocument/2006/relationships/image" Target="../media/image156.emf"/><Relationship Id="rId65" Type="http://schemas.openxmlformats.org/officeDocument/2006/relationships/image" Target="../media/image161.emf"/><Relationship Id="rId81" Type="http://schemas.openxmlformats.org/officeDocument/2006/relationships/image" Target="../media/image177.emf"/><Relationship Id="rId86" Type="http://schemas.openxmlformats.org/officeDocument/2006/relationships/image" Target="../media/image182.emf"/><Relationship Id="rId130" Type="http://schemas.openxmlformats.org/officeDocument/2006/relationships/image" Target="../media/image226.emf"/><Relationship Id="rId135" Type="http://schemas.openxmlformats.org/officeDocument/2006/relationships/image" Target="../media/image231.emf"/><Relationship Id="rId151" Type="http://schemas.openxmlformats.org/officeDocument/2006/relationships/image" Target="../media/image247.emf"/><Relationship Id="rId156" Type="http://schemas.openxmlformats.org/officeDocument/2006/relationships/image" Target="../media/image252.emf"/><Relationship Id="rId13" Type="http://schemas.openxmlformats.org/officeDocument/2006/relationships/image" Target="../media/image109.emf"/><Relationship Id="rId18" Type="http://schemas.openxmlformats.org/officeDocument/2006/relationships/image" Target="../media/image114.emf"/><Relationship Id="rId39" Type="http://schemas.openxmlformats.org/officeDocument/2006/relationships/image" Target="../media/image135.emf"/><Relationship Id="rId109" Type="http://schemas.openxmlformats.org/officeDocument/2006/relationships/image" Target="../media/image205.emf"/><Relationship Id="rId34" Type="http://schemas.openxmlformats.org/officeDocument/2006/relationships/image" Target="../media/image130.emf"/><Relationship Id="rId50" Type="http://schemas.openxmlformats.org/officeDocument/2006/relationships/image" Target="../media/image146.emf"/><Relationship Id="rId55" Type="http://schemas.openxmlformats.org/officeDocument/2006/relationships/image" Target="../media/image151.emf"/><Relationship Id="rId76" Type="http://schemas.openxmlformats.org/officeDocument/2006/relationships/image" Target="../media/image172.emf"/><Relationship Id="rId97" Type="http://schemas.openxmlformats.org/officeDocument/2006/relationships/image" Target="../media/image193.emf"/><Relationship Id="rId104" Type="http://schemas.openxmlformats.org/officeDocument/2006/relationships/image" Target="../media/image200.emf"/><Relationship Id="rId120" Type="http://schemas.openxmlformats.org/officeDocument/2006/relationships/image" Target="../media/image216.emf"/><Relationship Id="rId125" Type="http://schemas.openxmlformats.org/officeDocument/2006/relationships/image" Target="../media/image221.emf"/><Relationship Id="rId141" Type="http://schemas.openxmlformats.org/officeDocument/2006/relationships/image" Target="../media/image237.emf"/><Relationship Id="rId146" Type="http://schemas.openxmlformats.org/officeDocument/2006/relationships/image" Target="../media/image242.emf"/><Relationship Id="rId7" Type="http://schemas.openxmlformats.org/officeDocument/2006/relationships/image" Target="../media/image103.emf"/><Relationship Id="rId71" Type="http://schemas.openxmlformats.org/officeDocument/2006/relationships/image" Target="../media/image167.emf"/><Relationship Id="rId92" Type="http://schemas.openxmlformats.org/officeDocument/2006/relationships/image" Target="../media/image188.emf"/><Relationship Id="rId162" Type="http://schemas.openxmlformats.org/officeDocument/2006/relationships/image" Target="../media/image258.emf"/><Relationship Id="rId2" Type="http://schemas.openxmlformats.org/officeDocument/2006/relationships/notesSlide" Target="../notesSlides/notesSlide5.xml"/><Relationship Id="rId29" Type="http://schemas.openxmlformats.org/officeDocument/2006/relationships/image" Target="../media/image125.emf"/><Relationship Id="rId24" Type="http://schemas.openxmlformats.org/officeDocument/2006/relationships/image" Target="../media/image120.emf"/><Relationship Id="rId40" Type="http://schemas.openxmlformats.org/officeDocument/2006/relationships/image" Target="../media/image136.emf"/><Relationship Id="rId45" Type="http://schemas.openxmlformats.org/officeDocument/2006/relationships/image" Target="../media/image141.emf"/><Relationship Id="rId66" Type="http://schemas.openxmlformats.org/officeDocument/2006/relationships/image" Target="../media/image162.emf"/><Relationship Id="rId87" Type="http://schemas.openxmlformats.org/officeDocument/2006/relationships/image" Target="../media/image183.emf"/><Relationship Id="rId110" Type="http://schemas.openxmlformats.org/officeDocument/2006/relationships/image" Target="../media/image206.emf"/><Relationship Id="rId115" Type="http://schemas.openxmlformats.org/officeDocument/2006/relationships/image" Target="../media/image211.emf"/><Relationship Id="rId131" Type="http://schemas.openxmlformats.org/officeDocument/2006/relationships/image" Target="../media/image227.emf"/><Relationship Id="rId136" Type="http://schemas.openxmlformats.org/officeDocument/2006/relationships/image" Target="../media/image232.emf"/><Relationship Id="rId157" Type="http://schemas.openxmlformats.org/officeDocument/2006/relationships/image" Target="../media/image253.emf"/><Relationship Id="rId61" Type="http://schemas.openxmlformats.org/officeDocument/2006/relationships/image" Target="../media/image157.emf"/><Relationship Id="rId82" Type="http://schemas.openxmlformats.org/officeDocument/2006/relationships/image" Target="../media/image178.emf"/><Relationship Id="rId152" Type="http://schemas.openxmlformats.org/officeDocument/2006/relationships/image" Target="../media/image248.emf"/><Relationship Id="rId19" Type="http://schemas.openxmlformats.org/officeDocument/2006/relationships/image" Target="../media/image115.emf"/><Relationship Id="rId14" Type="http://schemas.openxmlformats.org/officeDocument/2006/relationships/image" Target="../media/image110.emf"/><Relationship Id="rId30" Type="http://schemas.openxmlformats.org/officeDocument/2006/relationships/image" Target="../media/image126.emf"/><Relationship Id="rId35" Type="http://schemas.openxmlformats.org/officeDocument/2006/relationships/image" Target="../media/image131.emf"/><Relationship Id="rId56" Type="http://schemas.openxmlformats.org/officeDocument/2006/relationships/image" Target="../media/image152.emf"/><Relationship Id="rId77" Type="http://schemas.openxmlformats.org/officeDocument/2006/relationships/image" Target="../media/image173.emf"/><Relationship Id="rId100" Type="http://schemas.openxmlformats.org/officeDocument/2006/relationships/image" Target="../media/image196.emf"/><Relationship Id="rId105" Type="http://schemas.openxmlformats.org/officeDocument/2006/relationships/image" Target="../media/image201.emf"/><Relationship Id="rId126" Type="http://schemas.openxmlformats.org/officeDocument/2006/relationships/image" Target="../media/image222.emf"/><Relationship Id="rId147" Type="http://schemas.openxmlformats.org/officeDocument/2006/relationships/image" Target="../media/image243.emf"/><Relationship Id="rId8" Type="http://schemas.openxmlformats.org/officeDocument/2006/relationships/image" Target="../media/image104.emf"/><Relationship Id="rId51" Type="http://schemas.openxmlformats.org/officeDocument/2006/relationships/image" Target="../media/image147.emf"/><Relationship Id="rId72" Type="http://schemas.openxmlformats.org/officeDocument/2006/relationships/image" Target="../media/image168.emf"/><Relationship Id="rId93" Type="http://schemas.openxmlformats.org/officeDocument/2006/relationships/image" Target="../media/image189.emf"/><Relationship Id="rId98" Type="http://schemas.openxmlformats.org/officeDocument/2006/relationships/image" Target="../media/image194.emf"/><Relationship Id="rId121" Type="http://schemas.openxmlformats.org/officeDocument/2006/relationships/image" Target="../media/image217.emf"/><Relationship Id="rId142" Type="http://schemas.openxmlformats.org/officeDocument/2006/relationships/image" Target="../media/image238.emf"/><Relationship Id="rId163" Type="http://schemas.openxmlformats.org/officeDocument/2006/relationships/image" Target="../media/image259.emf"/><Relationship Id="rId3" Type="http://schemas.openxmlformats.org/officeDocument/2006/relationships/image" Target="../media/image99.emf"/><Relationship Id="rId25" Type="http://schemas.openxmlformats.org/officeDocument/2006/relationships/image" Target="../media/image121.emf"/><Relationship Id="rId46" Type="http://schemas.openxmlformats.org/officeDocument/2006/relationships/image" Target="../media/image142.emf"/><Relationship Id="rId67" Type="http://schemas.openxmlformats.org/officeDocument/2006/relationships/image" Target="../media/image163.emf"/><Relationship Id="rId116" Type="http://schemas.openxmlformats.org/officeDocument/2006/relationships/image" Target="../media/image212.emf"/><Relationship Id="rId137" Type="http://schemas.openxmlformats.org/officeDocument/2006/relationships/image" Target="../media/image233.emf"/><Relationship Id="rId158" Type="http://schemas.openxmlformats.org/officeDocument/2006/relationships/image" Target="../media/image254.emf"/><Relationship Id="rId20" Type="http://schemas.openxmlformats.org/officeDocument/2006/relationships/image" Target="../media/image116.emf"/><Relationship Id="rId41" Type="http://schemas.openxmlformats.org/officeDocument/2006/relationships/image" Target="../media/image137.emf"/><Relationship Id="rId62" Type="http://schemas.openxmlformats.org/officeDocument/2006/relationships/image" Target="../media/image158.emf"/><Relationship Id="rId83" Type="http://schemas.openxmlformats.org/officeDocument/2006/relationships/image" Target="../media/image179.emf"/><Relationship Id="rId88" Type="http://schemas.openxmlformats.org/officeDocument/2006/relationships/image" Target="../media/image184.emf"/><Relationship Id="rId111" Type="http://schemas.openxmlformats.org/officeDocument/2006/relationships/image" Target="../media/image207.emf"/><Relationship Id="rId132" Type="http://schemas.openxmlformats.org/officeDocument/2006/relationships/image" Target="../media/image228.emf"/><Relationship Id="rId153" Type="http://schemas.openxmlformats.org/officeDocument/2006/relationships/image" Target="../media/image249.emf"/><Relationship Id="rId15" Type="http://schemas.openxmlformats.org/officeDocument/2006/relationships/image" Target="../media/image111.emf"/><Relationship Id="rId36" Type="http://schemas.openxmlformats.org/officeDocument/2006/relationships/image" Target="../media/image132.emf"/><Relationship Id="rId57" Type="http://schemas.openxmlformats.org/officeDocument/2006/relationships/image" Target="../media/image153.emf"/><Relationship Id="rId106" Type="http://schemas.openxmlformats.org/officeDocument/2006/relationships/image" Target="../media/image202.emf"/><Relationship Id="rId127" Type="http://schemas.openxmlformats.org/officeDocument/2006/relationships/image" Target="../media/image223.emf"/><Relationship Id="rId10" Type="http://schemas.openxmlformats.org/officeDocument/2006/relationships/image" Target="../media/image106.emf"/><Relationship Id="rId31" Type="http://schemas.openxmlformats.org/officeDocument/2006/relationships/image" Target="../media/image127.emf"/><Relationship Id="rId52" Type="http://schemas.openxmlformats.org/officeDocument/2006/relationships/image" Target="../media/image148.emf"/><Relationship Id="rId73" Type="http://schemas.openxmlformats.org/officeDocument/2006/relationships/image" Target="../media/image169.emf"/><Relationship Id="rId78" Type="http://schemas.openxmlformats.org/officeDocument/2006/relationships/image" Target="../media/image174.emf"/><Relationship Id="rId94" Type="http://schemas.openxmlformats.org/officeDocument/2006/relationships/image" Target="../media/image190.emf"/><Relationship Id="rId99" Type="http://schemas.openxmlformats.org/officeDocument/2006/relationships/image" Target="../media/image195.emf"/><Relationship Id="rId101" Type="http://schemas.openxmlformats.org/officeDocument/2006/relationships/image" Target="../media/image197.emf"/><Relationship Id="rId122" Type="http://schemas.openxmlformats.org/officeDocument/2006/relationships/image" Target="../media/image218.emf"/><Relationship Id="rId143" Type="http://schemas.openxmlformats.org/officeDocument/2006/relationships/image" Target="../media/image239.emf"/><Relationship Id="rId148" Type="http://schemas.openxmlformats.org/officeDocument/2006/relationships/image" Target="../media/image244.emf"/><Relationship Id="rId164" Type="http://schemas.openxmlformats.org/officeDocument/2006/relationships/image" Target="../media/image260.emf"/><Relationship Id="rId4" Type="http://schemas.openxmlformats.org/officeDocument/2006/relationships/image" Target="../media/image100.emf"/><Relationship Id="rId9" Type="http://schemas.openxmlformats.org/officeDocument/2006/relationships/image" Target="../media/image105.emf"/><Relationship Id="rId26" Type="http://schemas.openxmlformats.org/officeDocument/2006/relationships/image" Target="../media/image122.emf"/><Relationship Id="rId47" Type="http://schemas.openxmlformats.org/officeDocument/2006/relationships/image" Target="../media/image143.emf"/><Relationship Id="rId68" Type="http://schemas.openxmlformats.org/officeDocument/2006/relationships/image" Target="../media/image164.emf"/><Relationship Id="rId89" Type="http://schemas.openxmlformats.org/officeDocument/2006/relationships/image" Target="../media/image185.emf"/><Relationship Id="rId112" Type="http://schemas.openxmlformats.org/officeDocument/2006/relationships/image" Target="../media/image208.emf"/><Relationship Id="rId133" Type="http://schemas.openxmlformats.org/officeDocument/2006/relationships/image" Target="../media/image229.emf"/><Relationship Id="rId154" Type="http://schemas.openxmlformats.org/officeDocument/2006/relationships/image" Target="../media/image250.emf"/><Relationship Id="rId16" Type="http://schemas.openxmlformats.org/officeDocument/2006/relationships/image" Target="../media/image112.emf"/><Relationship Id="rId37" Type="http://schemas.openxmlformats.org/officeDocument/2006/relationships/image" Target="../media/image133.emf"/><Relationship Id="rId58" Type="http://schemas.openxmlformats.org/officeDocument/2006/relationships/image" Target="../media/image154.emf"/><Relationship Id="rId79" Type="http://schemas.openxmlformats.org/officeDocument/2006/relationships/image" Target="../media/image175.emf"/><Relationship Id="rId102" Type="http://schemas.openxmlformats.org/officeDocument/2006/relationships/image" Target="../media/image198.emf"/><Relationship Id="rId123" Type="http://schemas.openxmlformats.org/officeDocument/2006/relationships/image" Target="../media/image219.emf"/><Relationship Id="rId144" Type="http://schemas.openxmlformats.org/officeDocument/2006/relationships/image" Target="../media/image240.emf"/><Relationship Id="rId90" Type="http://schemas.openxmlformats.org/officeDocument/2006/relationships/image" Target="../media/image186.emf"/><Relationship Id="rId165" Type="http://schemas.openxmlformats.org/officeDocument/2006/relationships/image" Target="../media/image261.png"/><Relationship Id="rId27" Type="http://schemas.openxmlformats.org/officeDocument/2006/relationships/image" Target="../media/image123.emf"/><Relationship Id="rId48" Type="http://schemas.openxmlformats.org/officeDocument/2006/relationships/image" Target="../media/image144.emf"/><Relationship Id="rId69" Type="http://schemas.openxmlformats.org/officeDocument/2006/relationships/image" Target="../media/image165.emf"/><Relationship Id="rId113" Type="http://schemas.openxmlformats.org/officeDocument/2006/relationships/image" Target="../media/image209.emf"/><Relationship Id="rId134" Type="http://schemas.openxmlformats.org/officeDocument/2006/relationships/image" Target="../media/image230.emf"/><Relationship Id="rId80" Type="http://schemas.openxmlformats.org/officeDocument/2006/relationships/image" Target="../media/image176.emf"/><Relationship Id="rId155" Type="http://schemas.openxmlformats.org/officeDocument/2006/relationships/image" Target="../media/image251.emf"/></Relationships>
</file>

<file path=ppt/slides/_rels/slide6.xml.rels><?xml version="1.0" encoding="UTF-8" standalone="yes"?>
<Relationships xmlns="http://schemas.openxmlformats.org/package/2006/relationships"><Relationship Id="rId26" Type="http://schemas.openxmlformats.org/officeDocument/2006/relationships/image" Target="../media/image286.emf"/><Relationship Id="rId21" Type="http://schemas.openxmlformats.org/officeDocument/2006/relationships/image" Target="../media/image281.emf"/><Relationship Id="rId42" Type="http://schemas.openxmlformats.org/officeDocument/2006/relationships/image" Target="../media/image302.emf"/><Relationship Id="rId47" Type="http://schemas.openxmlformats.org/officeDocument/2006/relationships/image" Target="../media/image307.emf"/><Relationship Id="rId63" Type="http://schemas.openxmlformats.org/officeDocument/2006/relationships/image" Target="../media/image323.emf"/><Relationship Id="rId68" Type="http://schemas.openxmlformats.org/officeDocument/2006/relationships/image" Target="../media/image328.emf"/><Relationship Id="rId2" Type="http://schemas.openxmlformats.org/officeDocument/2006/relationships/notesSlide" Target="../notesSlides/notesSlide6.xml"/><Relationship Id="rId16" Type="http://schemas.openxmlformats.org/officeDocument/2006/relationships/image" Target="../media/image276.emf"/><Relationship Id="rId29" Type="http://schemas.openxmlformats.org/officeDocument/2006/relationships/image" Target="../media/image289.emf"/><Relationship Id="rId11" Type="http://schemas.openxmlformats.org/officeDocument/2006/relationships/image" Target="../media/image271.emf"/><Relationship Id="rId24" Type="http://schemas.openxmlformats.org/officeDocument/2006/relationships/image" Target="../media/image284.emf"/><Relationship Id="rId32" Type="http://schemas.openxmlformats.org/officeDocument/2006/relationships/image" Target="../media/image292.emf"/><Relationship Id="rId37" Type="http://schemas.openxmlformats.org/officeDocument/2006/relationships/image" Target="../media/image297.emf"/><Relationship Id="rId40" Type="http://schemas.openxmlformats.org/officeDocument/2006/relationships/image" Target="../media/image300.emf"/><Relationship Id="rId45" Type="http://schemas.openxmlformats.org/officeDocument/2006/relationships/image" Target="../media/image305.emf"/><Relationship Id="rId53" Type="http://schemas.openxmlformats.org/officeDocument/2006/relationships/image" Target="../media/image313.emf"/><Relationship Id="rId58" Type="http://schemas.openxmlformats.org/officeDocument/2006/relationships/image" Target="../media/image318.emf"/><Relationship Id="rId66" Type="http://schemas.openxmlformats.org/officeDocument/2006/relationships/image" Target="../media/image326.emf"/><Relationship Id="rId74" Type="http://schemas.openxmlformats.org/officeDocument/2006/relationships/image" Target="../media/image334.emf"/><Relationship Id="rId5" Type="http://schemas.openxmlformats.org/officeDocument/2006/relationships/image" Target="../media/image265.emf"/><Relationship Id="rId61" Type="http://schemas.openxmlformats.org/officeDocument/2006/relationships/image" Target="../media/image321.emf"/><Relationship Id="rId19" Type="http://schemas.openxmlformats.org/officeDocument/2006/relationships/image" Target="../media/image279.emf"/><Relationship Id="rId14" Type="http://schemas.openxmlformats.org/officeDocument/2006/relationships/image" Target="../media/image274.emf"/><Relationship Id="rId22" Type="http://schemas.openxmlformats.org/officeDocument/2006/relationships/image" Target="../media/image282.emf"/><Relationship Id="rId27" Type="http://schemas.openxmlformats.org/officeDocument/2006/relationships/image" Target="../media/image287.emf"/><Relationship Id="rId30" Type="http://schemas.openxmlformats.org/officeDocument/2006/relationships/image" Target="../media/image290.emf"/><Relationship Id="rId35" Type="http://schemas.openxmlformats.org/officeDocument/2006/relationships/image" Target="../media/image295.emf"/><Relationship Id="rId43" Type="http://schemas.openxmlformats.org/officeDocument/2006/relationships/image" Target="../media/image303.emf"/><Relationship Id="rId48" Type="http://schemas.openxmlformats.org/officeDocument/2006/relationships/image" Target="../media/image308.emf"/><Relationship Id="rId56" Type="http://schemas.openxmlformats.org/officeDocument/2006/relationships/image" Target="../media/image316.emf"/><Relationship Id="rId64" Type="http://schemas.openxmlformats.org/officeDocument/2006/relationships/image" Target="../media/image324.emf"/><Relationship Id="rId69" Type="http://schemas.openxmlformats.org/officeDocument/2006/relationships/image" Target="../media/image329.emf"/><Relationship Id="rId8" Type="http://schemas.openxmlformats.org/officeDocument/2006/relationships/image" Target="../media/image268.emf"/><Relationship Id="rId51" Type="http://schemas.openxmlformats.org/officeDocument/2006/relationships/image" Target="../media/image311.emf"/><Relationship Id="rId72" Type="http://schemas.openxmlformats.org/officeDocument/2006/relationships/image" Target="../media/image332.emf"/><Relationship Id="rId3" Type="http://schemas.openxmlformats.org/officeDocument/2006/relationships/image" Target="../media/image263.emf"/><Relationship Id="rId12" Type="http://schemas.openxmlformats.org/officeDocument/2006/relationships/image" Target="../media/image272.emf"/><Relationship Id="rId17" Type="http://schemas.openxmlformats.org/officeDocument/2006/relationships/image" Target="../media/image277.emf"/><Relationship Id="rId25" Type="http://schemas.openxmlformats.org/officeDocument/2006/relationships/image" Target="../media/image285.emf"/><Relationship Id="rId33" Type="http://schemas.openxmlformats.org/officeDocument/2006/relationships/image" Target="../media/image293.emf"/><Relationship Id="rId38" Type="http://schemas.openxmlformats.org/officeDocument/2006/relationships/image" Target="../media/image298.emf"/><Relationship Id="rId46" Type="http://schemas.openxmlformats.org/officeDocument/2006/relationships/image" Target="../media/image306.emf"/><Relationship Id="rId59" Type="http://schemas.openxmlformats.org/officeDocument/2006/relationships/image" Target="../media/image319.emf"/><Relationship Id="rId67" Type="http://schemas.openxmlformats.org/officeDocument/2006/relationships/image" Target="../media/image327.emf"/><Relationship Id="rId20" Type="http://schemas.openxmlformats.org/officeDocument/2006/relationships/image" Target="../media/image280.emf"/><Relationship Id="rId41" Type="http://schemas.openxmlformats.org/officeDocument/2006/relationships/image" Target="../media/image301.emf"/><Relationship Id="rId54" Type="http://schemas.openxmlformats.org/officeDocument/2006/relationships/image" Target="../media/image314.emf"/><Relationship Id="rId62" Type="http://schemas.openxmlformats.org/officeDocument/2006/relationships/image" Target="../media/image322.emf"/><Relationship Id="rId70" Type="http://schemas.openxmlformats.org/officeDocument/2006/relationships/image" Target="../media/image330.emf"/><Relationship Id="rId75" Type="http://schemas.openxmlformats.org/officeDocument/2006/relationships/image" Target="../media/image335.png"/><Relationship Id="rId1" Type="http://schemas.openxmlformats.org/officeDocument/2006/relationships/slideLayout" Target="../slideLayouts/slideLayout4.xml"/><Relationship Id="rId6" Type="http://schemas.openxmlformats.org/officeDocument/2006/relationships/image" Target="../media/image266.emf"/><Relationship Id="rId15" Type="http://schemas.openxmlformats.org/officeDocument/2006/relationships/image" Target="../media/image275.emf"/><Relationship Id="rId23" Type="http://schemas.openxmlformats.org/officeDocument/2006/relationships/image" Target="../media/image283.emf"/><Relationship Id="rId28" Type="http://schemas.openxmlformats.org/officeDocument/2006/relationships/image" Target="../media/image288.emf"/><Relationship Id="rId36" Type="http://schemas.openxmlformats.org/officeDocument/2006/relationships/image" Target="../media/image296.emf"/><Relationship Id="rId49" Type="http://schemas.openxmlformats.org/officeDocument/2006/relationships/image" Target="../media/image309.emf"/><Relationship Id="rId57" Type="http://schemas.openxmlformats.org/officeDocument/2006/relationships/image" Target="../media/image317.emf"/><Relationship Id="rId10" Type="http://schemas.openxmlformats.org/officeDocument/2006/relationships/image" Target="../media/image270.emf"/><Relationship Id="rId31" Type="http://schemas.openxmlformats.org/officeDocument/2006/relationships/image" Target="../media/image291.emf"/><Relationship Id="rId44" Type="http://schemas.openxmlformats.org/officeDocument/2006/relationships/image" Target="../media/image304.emf"/><Relationship Id="rId52" Type="http://schemas.openxmlformats.org/officeDocument/2006/relationships/image" Target="../media/image312.emf"/><Relationship Id="rId60" Type="http://schemas.openxmlformats.org/officeDocument/2006/relationships/image" Target="../media/image320.emf"/><Relationship Id="rId65" Type="http://schemas.openxmlformats.org/officeDocument/2006/relationships/image" Target="../media/image325.emf"/><Relationship Id="rId73" Type="http://schemas.openxmlformats.org/officeDocument/2006/relationships/image" Target="../media/image333.emf"/><Relationship Id="rId4" Type="http://schemas.openxmlformats.org/officeDocument/2006/relationships/image" Target="../media/image264.emf"/><Relationship Id="rId9" Type="http://schemas.openxmlformats.org/officeDocument/2006/relationships/image" Target="../media/image269.emf"/><Relationship Id="rId13" Type="http://schemas.openxmlformats.org/officeDocument/2006/relationships/image" Target="../media/image273.emf"/><Relationship Id="rId18" Type="http://schemas.openxmlformats.org/officeDocument/2006/relationships/image" Target="../media/image278.emf"/><Relationship Id="rId39" Type="http://schemas.openxmlformats.org/officeDocument/2006/relationships/image" Target="../media/image299.emf"/><Relationship Id="rId34" Type="http://schemas.openxmlformats.org/officeDocument/2006/relationships/image" Target="../media/image294.emf"/><Relationship Id="rId50" Type="http://schemas.openxmlformats.org/officeDocument/2006/relationships/image" Target="../media/image310.emf"/><Relationship Id="rId55" Type="http://schemas.openxmlformats.org/officeDocument/2006/relationships/image" Target="../media/image315.emf"/><Relationship Id="rId7" Type="http://schemas.openxmlformats.org/officeDocument/2006/relationships/image" Target="../media/image267.emf"/><Relationship Id="rId71" Type="http://schemas.openxmlformats.org/officeDocument/2006/relationships/image" Target="../media/image331.emf"/></Relationships>
</file>

<file path=ppt/slides/_rels/slide7.xml.rels><?xml version="1.0" encoding="UTF-8" standalone="yes"?>
<Relationships xmlns="http://schemas.openxmlformats.org/package/2006/relationships"><Relationship Id="rId26" Type="http://schemas.openxmlformats.org/officeDocument/2006/relationships/image" Target="../media/image359.emf"/><Relationship Id="rId21" Type="http://schemas.openxmlformats.org/officeDocument/2006/relationships/image" Target="../media/image354.emf"/><Relationship Id="rId42" Type="http://schemas.openxmlformats.org/officeDocument/2006/relationships/image" Target="../media/image375.emf"/><Relationship Id="rId47" Type="http://schemas.openxmlformats.org/officeDocument/2006/relationships/image" Target="../media/image380.emf"/><Relationship Id="rId63" Type="http://schemas.openxmlformats.org/officeDocument/2006/relationships/image" Target="../media/image396.emf"/><Relationship Id="rId68" Type="http://schemas.openxmlformats.org/officeDocument/2006/relationships/image" Target="../media/image401.emf"/><Relationship Id="rId84" Type="http://schemas.openxmlformats.org/officeDocument/2006/relationships/image" Target="../media/image417.emf"/><Relationship Id="rId89" Type="http://schemas.openxmlformats.org/officeDocument/2006/relationships/image" Target="../media/image422.emf"/><Relationship Id="rId112" Type="http://schemas.openxmlformats.org/officeDocument/2006/relationships/image" Target="../media/image445.png"/><Relationship Id="rId16" Type="http://schemas.openxmlformats.org/officeDocument/2006/relationships/image" Target="../media/image349.emf"/><Relationship Id="rId107" Type="http://schemas.openxmlformats.org/officeDocument/2006/relationships/image" Target="../media/image440.emf"/><Relationship Id="rId11" Type="http://schemas.openxmlformats.org/officeDocument/2006/relationships/image" Target="../media/image344.emf"/><Relationship Id="rId32" Type="http://schemas.openxmlformats.org/officeDocument/2006/relationships/image" Target="../media/image365.emf"/><Relationship Id="rId37" Type="http://schemas.openxmlformats.org/officeDocument/2006/relationships/image" Target="../media/image370.emf"/><Relationship Id="rId53" Type="http://schemas.openxmlformats.org/officeDocument/2006/relationships/image" Target="../media/image386.emf"/><Relationship Id="rId58" Type="http://schemas.openxmlformats.org/officeDocument/2006/relationships/image" Target="../media/image391.emf"/><Relationship Id="rId74" Type="http://schemas.openxmlformats.org/officeDocument/2006/relationships/image" Target="../media/image407.emf"/><Relationship Id="rId79" Type="http://schemas.openxmlformats.org/officeDocument/2006/relationships/image" Target="../media/image412.emf"/><Relationship Id="rId102" Type="http://schemas.openxmlformats.org/officeDocument/2006/relationships/image" Target="../media/image435.emf"/><Relationship Id="rId5" Type="http://schemas.openxmlformats.org/officeDocument/2006/relationships/image" Target="../media/image338.emf"/><Relationship Id="rId90" Type="http://schemas.openxmlformats.org/officeDocument/2006/relationships/image" Target="../media/image423.emf"/><Relationship Id="rId95" Type="http://schemas.openxmlformats.org/officeDocument/2006/relationships/image" Target="../media/image428.emf"/><Relationship Id="rId22" Type="http://schemas.openxmlformats.org/officeDocument/2006/relationships/image" Target="../media/image355.emf"/><Relationship Id="rId27" Type="http://schemas.openxmlformats.org/officeDocument/2006/relationships/image" Target="../media/image360.emf"/><Relationship Id="rId43" Type="http://schemas.openxmlformats.org/officeDocument/2006/relationships/image" Target="../media/image376.emf"/><Relationship Id="rId48" Type="http://schemas.openxmlformats.org/officeDocument/2006/relationships/image" Target="../media/image381.emf"/><Relationship Id="rId64" Type="http://schemas.openxmlformats.org/officeDocument/2006/relationships/image" Target="../media/image397.emf"/><Relationship Id="rId69" Type="http://schemas.openxmlformats.org/officeDocument/2006/relationships/image" Target="../media/image402.emf"/><Relationship Id="rId113" Type="http://schemas.openxmlformats.org/officeDocument/2006/relationships/image" Target="../media/image446.png"/><Relationship Id="rId80" Type="http://schemas.openxmlformats.org/officeDocument/2006/relationships/image" Target="../media/image413.emf"/><Relationship Id="rId85" Type="http://schemas.openxmlformats.org/officeDocument/2006/relationships/image" Target="../media/image418.emf"/><Relationship Id="rId12" Type="http://schemas.openxmlformats.org/officeDocument/2006/relationships/image" Target="../media/image345.emf"/><Relationship Id="rId17" Type="http://schemas.openxmlformats.org/officeDocument/2006/relationships/image" Target="../media/image350.emf"/><Relationship Id="rId33" Type="http://schemas.openxmlformats.org/officeDocument/2006/relationships/image" Target="../media/image366.emf"/><Relationship Id="rId38" Type="http://schemas.openxmlformats.org/officeDocument/2006/relationships/image" Target="../media/image371.emf"/><Relationship Id="rId59" Type="http://schemas.openxmlformats.org/officeDocument/2006/relationships/image" Target="../media/image392.emf"/><Relationship Id="rId103" Type="http://schemas.openxmlformats.org/officeDocument/2006/relationships/image" Target="../media/image436.emf"/><Relationship Id="rId108" Type="http://schemas.openxmlformats.org/officeDocument/2006/relationships/image" Target="../media/image441.emf"/><Relationship Id="rId54" Type="http://schemas.openxmlformats.org/officeDocument/2006/relationships/image" Target="../media/image387.emf"/><Relationship Id="rId70" Type="http://schemas.openxmlformats.org/officeDocument/2006/relationships/image" Target="../media/image403.emf"/><Relationship Id="rId75" Type="http://schemas.openxmlformats.org/officeDocument/2006/relationships/image" Target="../media/image408.emf"/><Relationship Id="rId91" Type="http://schemas.openxmlformats.org/officeDocument/2006/relationships/image" Target="../media/image424.emf"/><Relationship Id="rId96" Type="http://schemas.openxmlformats.org/officeDocument/2006/relationships/image" Target="../media/image429.emf"/><Relationship Id="rId1" Type="http://schemas.openxmlformats.org/officeDocument/2006/relationships/slideLayout" Target="../slideLayouts/slideLayout4.xml"/><Relationship Id="rId6" Type="http://schemas.openxmlformats.org/officeDocument/2006/relationships/image" Target="../media/image339.emf"/><Relationship Id="rId15" Type="http://schemas.openxmlformats.org/officeDocument/2006/relationships/image" Target="../media/image348.emf"/><Relationship Id="rId23" Type="http://schemas.openxmlformats.org/officeDocument/2006/relationships/image" Target="../media/image356.emf"/><Relationship Id="rId28" Type="http://schemas.openxmlformats.org/officeDocument/2006/relationships/image" Target="../media/image361.emf"/><Relationship Id="rId36" Type="http://schemas.openxmlformats.org/officeDocument/2006/relationships/image" Target="../media/image369.emf"/><Relationship Id="rId49" Type="http://schemas.openxmlformats.org/officeDocument/2006/relationships/image" Target="../media/image382.emf"/><Relationship Id="rId57" Type="http://schemas.openxmlformats.org/officeDocument/2006/relationships/image" Target="../media/image390.emf"/><Relationship Id="rId106" Type="http://schemas.openxmlformats.org/officeDocument/2006/relationships/image" Target="../media/image439.emf"/><Relationship Id="rId114" Type="http://schemas.openxmlformats.org/officeDocument/2006/relationships/image" Target="../media/image447.png"/><Relationship Id="rId10" Type="http://schemas.openxmlformats.org/officeDocument/2006/relationships/image" Target="../media/image343.emf"/><Relationship Id="rId31" Type="http://schemas.openxmlformats.org/officeDocument/2006/relationships/image" Target="../media/image364.emf"/><Relationship Id="rId44" Type="http://schemas.openxmlformats.org/officeDocument/2006/relationships/image" Target="../media/image377.emf"/><Relationship Id="rId52" Type="http://schemas.openxmlformats.org/officeDocument/2006/relationships/image" Target="../media/image385.emf"/><Relationship Id="rId60" Type="http://schemas.openxmlformats.org/officeDocument/2006/relationships/image" Target="../media/image393.emf"/><Relationship Id="rId65" Type="http://schemas.openxmlformats.org/officeDocument/2006/relationships/image" Target="../media/image398.emf"/><Relationship Id="rId73" Type="http://schemas.openxmlformats.org/officeDocument/2006/relationships/image" Target="../media/image406.emf"/><Relationship Id="rId78" Type="http://schemas.openxmlformats.org/officeDocument/2006/relationships/image" Target="../media/image411.emf"/><Relationship Id="rId81" Type="http://schemas.openxmlformats.org/officeDocument/2006/relationships/image" Target="../media/image414.emf"/><Relationship Id="rId86" Type="http://schemas.openxmlformats.org/officeDocument/2006/relationships/image" Target="../media/image419.emf"/><Relationship Id="rId94" Type="http://schemas.openxmlformats.org/officeDocument/2006/relationships/image" Target="../media/image427.emf"/><Relationship Id="rId99" Type="http://schemas.openxmlformats.org/officeDocument/2006/relationships/image" Target="../media/image432.emf"/><Relationship Id="rId101" Type="http://schemas.openxmlformats.org/officeDocument/2006/relationships/image" Target="../media/image434.emf"/><Relationship Id="rId4" Type="http://schemas.openxmlformats.org/officeDocument/2006/relationships/image" Target="../media/image337.emf"/><Relationship Id="rId9" Type="http://schemas.openxmlformats.org/officeDocument/2006/relationships/image" Target="../media/image342.emf"/><Relationship Id="rId13" Type="http://schemas.openxmlformats.org/officeDocument/2006/relationships/image" Target="../media/image346.emf"/><Relationship Id="rId18" Type="http://schemas.openxmlformats.org/officeDocument/2006/relationships/image" Target="../media/image351.emf"/><Relationship Id="rId39" Type="http://schemas.openxmlformats.org/officeDocument/2006/relationships/image" Target="../media/image372.emf"/><Relationship Id="rId109" Type="http://schemas.openxmlformats.org/officeDocument/2006/relationships/image" Target="../media/image442.emf"/><Relationship Id="rId34" Type="http://schemas.openxmlformats.org/officeDocument/2006/relationships/image" Target="../media/image367.emf"/><Relationship Id="rId50" Type="http://schemas.openxmlformats.org/officeDocument/2006/relationships/image" Target="../media/image383.emf"/><Relationship Id="rId55" Type="http://schemas.openxmlformats.org/officeDocument/2006/relationships/image" Target="../media/image388.emf"/><Relationship Id="rId76" Type="http://schemas.openxmlformats.org/officeDocument/2006/relationships/image" Target="../media/image409.emf"/><Relationship Id="rId97" Type="http://schemas.openxmlformats.org/officeDocument/2006/relationships/image" Target="../media/image430.emf"/><Relationship Id="rId104" Type="http://schemas.openxmlformats.org/officeDocument/2006/relationships/image" Target="../media/image437.emf"/><Relationship Id="rId7" Type="http://schemas.openxmlformats.org/officeDocument/2006/relationships/image" Target="../media/image340.emf"/><Relationship Id="rId71" Type="http://schemas.openxmlformats.org/officeDocument/2006/relationships/image" Target="../media/image404.emf"/><Relationship Id="rId92" Type="http://schemas.openxmlformats.org/officeDocument/2006/relationships/image" Target="../media/image425.emf"/><Relationship Id="rId2" Type="http://schemas.openxmlformats.org/officeDocument/2006/relationships/notesSlide" Target="../notesSlides/notesSlide7.xml"/><Relationship Id="rId29" Type="http://schemas.openxmlformats.org/officeDocument/2006/relationships/image" Target="../media/image362.emf"/><Relationship Id="rId24" Type="http://schemas.openxmlformats.org/officeDocument/2006/relationships/image" Target="../media/image357.emf"/><Relationship Id="rId40" Type="http://schemas.openxmlformats.org/officeDocument/2006/relationships/image" Target="../media/image373.emf"/><Relationship Id="rId45" Type="http://schemas.openxmlformats.org/officeDocument/2006/relationships/image" Target="../media/image378.emf"/><Relationship Id="rId66" Type="http://schemas.openxmlformats.org/officeDocument/2006/relationships/image" Target="../media/image399.emf"/><Relationship Id="rId87" Type="http://schemas.openxmlformats.org/officeDocument/2006/relationships/image" Target="../media/image420.emf"/><Relationship Id="rId110" Type="http://schemas.openxmlformats.org/officeDocument/2006/relationships/image" Target="../media/image443.emf"/><Relationship Id="rId61" Type="http://schemas.openxmlformats.org/officeDocument/2006/relationships/image" Target="../media/image394.emf"/><Relationship Id="rId82" Type="http://schemas.openxmlformats.org/officeDocument/2006/relationships/image" Target="../media/image415.emf"/><Relationship Id="rId19" Type="http://schemas.openxmlformats.org/officeDocument/2006/relationships/image" Target="../media/image352.emf"/><Relationship Id="rId14" Type="http://schemas.openxmlformats.org/officeDocument/2006/relationships/image" Target="../media/image347.emf"/><Relationship Id="rId30" Type="http://schemas.openxmlformats.org/officeDocument/2006/relationships/image" Target="../media/image363.emf"/><Relationship Id="rId35" Type="http://schemas.openxmlformats.org/officeDocument/2006/relationships/image" Target="../media/image368.emf"/><Relationship Id="rId56" Type="http://schemas.openxmlformats.org/officeDocument/2006/relationships/image" Target="../media/image389.emf"/><Relationship Id="rId77" Type="http://schemas.openxmlformats.org/officeDocument/2006/relationships/image" Target="../media/image410.emf"/><Relationship Id="rId100" Type="http://schemas.openxmlformats.org/officeDocument/2006/relationships/image" Target="../media/image433.emf"/><Relationship Id="rId105" Type="http://schemas.openxmlformats.org/officeDocument/2006/relationships/image" Target="../media/image438.emf"/><Relationship Id="rId8" Type="http://schemas.openxmlformats.org/officeDocument/2006/relationships/image" Target="../media/image341.emf"/><Relationship Id="rId51" Type="http://schemas.openxmlformats.org/officeDocument/2006/relationships/image" Target="../media/image384.emf"/><Relationship Id="rId72" Type="http://schemas.openxmlformats.org/officeDocument/2006/relationships/image" Target="../media/image405.emf"/><Relationship Id="rId93" Type="http://schemas.openxmlformats.org/officeDocument/2006/relationships/image" Target="../media/image426.emf"/><Relationship Id="rId98" Type="http://schemas.openxmlformats.org/officeDocument/2006/relationships/image" Target="../media/image431.emf"/><Relationship Id="rId3" Type="http://schemas.openxmlformats.org/officeDocument/2006/relationships/image" Target="../media/image336.emf"/><Relationship Id="rId25" Type="http://schemas.openxmlformats.org/officeDocument/2006/relationships/image" Target="../media/image358.emf"/><Relationship Id="rId46" Type="http://schemas.openxmlformats.org/officeDocument/2006/relationships/image" Target="../media/image379.emf"/><Relationship Id="rId67" Type="http://schemas.openxmlformats.org/officeDocument/2006/relationships/image" Target="../media/image400.emf"/><Relationship Id="rId20" Type="http://schemas.openxmlformats.org/officeDocument/2006/relationships/image" Target="../media/image353.emf"/><Relationship Id="rId41" Type="http://schemas.openxmlformats.org/officeDocument/2006/relationships/image" Target="../media/image374.emf"/><Relationship Id="rId62" Type="http://schemas.openxmlformats.org/officeDocument/2006/relationships/image" Target="../media/image395.emf"/><Relationship Id="rId83" Type="http://schemas.openxmlformats.org/officeDocument/2006/relationships/image" Target="../media/image416.emf"/><Relationship Id="rId88" Type="http://schemas.openxmlformats.org/officeDocument/2006/relationships/image" Target="../media/image421.emf"/><Relationship Id="rId111" Type="http://schemas.openxmlformats.org/officeDocument/2006/relationships/image" Target="../media/image444.png"/></Relationships>
</file>

<file path=ppt/slides/_rels/slide8.xml.rels><?xml version="1.0" encoding="UTF-8" standalone="yes"?>
<Relationships xmlns="http://schemas.openxmlformats.org/package/2006/relationships"><Relationship Id="rId8" Type="http://schemas.openxmlformats.org/officeDocument/2006/relationships/image" Target="../media/image453.emf"/><Relationship Id="rId13" Type="http://schemas.openxmlformats.org/officeDocument/2006/relationships/image" Target="../media/image458.emf"/><Relationship Id="rId18" Type="http://schemas.openxmlformats.org/officeDocument/2006/relationships/image" Target="../media/image463.emf"/><Relationship Id="rId26" Type="http://schemas.openxmlformats.org/officeDocument/2006/relationships/image" Target="../media/image471.emf"/><Relationship Id="rId3" Type="http://schemas.openxmlformats.org/officeDocument/2006/relationships/image" Target="../media/image448.emf"/><Relationship Id="rId21" Type="http://schemas.openxmlformats.org/officeDocument/2006/relationships/image" Target="../media/image466.emf"/><Relationship Id="rId7" Type="http://schemas.openxmlformats.org/officeDocument/2006/relationships/image" Target="../media/image452.emf"/><Relationship Id="rId12" Type="http://schemas.openxmlformats.org/officeDocument/2006/relationships/image" Target="../media/image457.emf"/><Relationship Id="rId17" Type="http://schemas.openxmlformats.org/officeDocument/2006/relationships/image" Target="../media/image462.emf"/><Relationship Id="rId25" Type="http://schemas.openxmlformats.org/officeDocument/2006/relationships/image" Target="../media/image470.emf"/><Relationship Id="rId2" Type="http://schemas.openxmlformats.org/officeDocument/2006/relationships/notesSlide" Target="../notesSlides/notesSlide8.xml"/><Relationship Id="rId16" Type="http://schemas.openxmlformats.org/officeDocument/2006/relationships/image" Target="../media/image461.emf"/><Relationship Id="rId20" Type="http://schemas.openxmlformats.org/officeDocument/2006/relationships/image" Target="../media/image465.emf"/><Relationship Id="rId29" Type="http://schemas.openxmlformats.org/officeDocument/2006/relationships/image" Target="../media/image474.emf"/><Relationship Id="rId1" Type="http://schemas.openxmlformats.org/officeDocument/2006/relationships/slideLayout" Target="../slideLayouts/slideLayout4.xml"/><Relationship Id="rId6" Type="http://schemas.openxmlformats.org/officeDocument/2006/relationships/image" Target="../media/image451.emf"/><Relationship Id="rId11" Type="http://schemas.openxmlformats.org/officeDocument/2006/relationships/image" Target="../media/image456.emf"/><Relationship Id="rId24" Type="http://schemas.openxmlformats.org/officeDocument/2006/relationships/image" Target="../media/image469.emf"/><Relationship Id="rId5" Type="http://schemas.openxmlformats.org/officeDocument/2006/relationships/image" Target="../media/image450.emf"/><Relationship Id="rId15" Type="http://schemas.openxmlformats.org/officeDocument/2006/relationships/image" Target="../media/image460.emf"/><Relationship Id="rId23" Type="http://schemas.openxmlformats.org/officeDocument/2006/relationships/image" Target="../media/image468.emf"/><Relationship Id="rId28" Type="http://schemas.openxmlformats.org/officeDocument/2006/relationships/image" Target="../media/image473.emf"/><Relationship Id="rId10" Type="http://schemas.openxmlformats.org/officeDocument/2006/relationships/image" Target="../media/image455.emf"/><Relationship Id="rId19" Type="http://schemas.openxmlformats.org/officeDocument/2006/relationships/image" Target="../media/image464.emf"/><Relationship Id="rId4" Type="http://schemas.openxmlformats.org/officeDocument/2006/relationships/image" Target="../media/image449.emf"/><Relationship Id="rId9" Type="http://schemas.openxmlformats.org/officeDocument/2006/relationships/image" Target="../media/image454.emf"/><Relationship Id="rId14" Type="http://schemas.openxmlformats.org/officeDocument/2006/relationships/image" Target="../media/image459.emf"/><Relationship Id="rId22" Type="http://schemas.openxmlformats.org/officeDocument/2006/relationships/image" Target="../media/image467.emf"/><Relationship Id="rId27" Type="http://schemas.openxmlformats.org/officeDocument/2006/relationships/image" Target="../media/image472.emf"/><Relationship Id="rId30" Type="http://schemas.openxmlformats.org/officeDocument/2006/relationships/image" Target="../media/image475.emf"/></Relationships>
</file>

<file path=ppt/slides/_rels/slide9.xml.rels><?xml version="1.0" encoding="UTF-8" standalone="yes"?>
<Relationships xmlns="http://schemas.openxmlformats.org/package/2006/relationships"><Relationship Id="rId26" Type="http://schemas.openxmlformats.org/officeDocument/2006/relationships/image" Target="../media/image499.emf"/><Relationship Id="rId21" Type="http://schemas.openxmlformats.org/officeDocument/2006/relationships/image" Target="../media/image494.emf"/><Relationship Id="rId42" Type="http://schemas.openxmlformats.org/officeDocument/2006/relationships/image" Target="../media/image515.emf"/><Relationship Id="rId47" Type="http://schemas.openxmlformats.org/officeDocument/2006/relationships/image" Target="../media/image520.emf"/><Relationship Id="rId63" Type="http://schemas.openxmlformats.org/officeDocument/2006/relationships/image" Target="../media/image536.emf"/><Relationship Id="rId68" Type="http://schemas.openxmlformats.org/officeDocument/2006/relationships/image" Target="../media/image541.emf"/><Relationship Id="rId16" Type="http://schemas.openxmlformats.org/officeDocument/2006/relationships/image" Target="../media/image489.emf"/><Relationship Id="rId11" Type="http://schemas.openxmlformats.org/officeDocument/2006/relationships/image" Target="../media/image484.emf"/><Relationship Id="rId24" Type="http://schemas.openxmlformats.org/officeDocument/2006/relationships/image" Target="../media/image497.emf"/><Relationship Id="rId32" Type="http://schemas.openxmlformats.org/officeDocument/2006/relationships/image" Target="../media/image505.emf"/><Relationship Id="rId37" Type="http://schemas.openxmlformats.org/officeDocument/2006/relationships/image" Target="../media/image510.emf"/><Relationship Id="rId40" Type="http://schemas.openxmlformats.org/officeDocument/2006/relationships/image" Target="../media/image513.emf"/><Relationship Id="rId45" Type="http://schemas.openxmlformats.org/officeDocument/2006/relationships/image" Target="../media/image518.emf"/><Relationship Id="rId53" Type="http://schemas.openxmlformats.org/officeDocument/2006/relationships/image" Target="../media/image526.emf"/><Relationship Id="rId58" Type="http://schemas.openxmlformats.org/officeDocument/2006/relationships/image" Target="../media/image531.emf"/><Relationship Id="rId66" Type="http://schemas.openxmlformats.org/officeDocument/2006/relationships/image" Target="../media/image539.emf"/><Relationship Id="rId74" Type="http://schemas.openxmlformats.org/officeDocument/2006/relationships/image" Target="../media/image547.emf"/><Relationship Id="rId79" Type="http://schemas.microsoft.com/office/2007/relationships/hdphoto" Target="../media/hdphoto1.wdp"/><Relationship Id="rId5" Type="http://schemas.openxmlformats.org/officeDocument/2006/relationships/image" Target="../media/image478.emf"/><Relationship Id="rId61" Type="http://schemas.openxmlformats.org/officeDocument/2006/relationships/image" Target="../media/image534.emf"/><Relationship Id="rId19" Type="http://schemas.openxmlformats.org/officeDocument/2006/relationships/image" Target="../media/image492.emf"/><Relationship Id="rId14" Type="http://schemas.openxmlformats.org/officeDocument/2006/relationships/image" Target="../media/image487.emf"/><Relationship Id="rId22" Type="http://schemas.openxmlformats.org/officeDocument/2006/relationships/image" Target="../media/image495.emf"/><Relationship Id="rId27" Type="http://schemas.openxmlformats.org/officeDocument/2006/relationships/image" Target="../media/image500.emf"/><Relationship Id="rId30" Type="http://schemas.openxmlformats.org/officeDocument/2006/relationships/image" Target="../media/image503.emf"/><Relationship Id="rId35" Type="http://schemas.openxmlformats.org/officeDocument/2006/relationships/image" Target="../media/image508.emf"/><Relationship Id="rId43" Type="http://schemas.openxmlformats.org/officeDocument/2006/relationships/image" Target="../media/image516.emf"/><Relationship Id="rId48" Type="http://schemas.openxmlformats.org/officeDocument/2006/relationships/image" Target="../media/image521.emf"/><Relationship Id="rId56" Type="http://schemas.openxmlformats.org/officeDocument/2006/relationships/image" Target="../media/image529.emf"/><Relationship Id="rId64" Type="http://schemas.openxmlformats.org/officeDocument/2006/relationships/image" Target="../media/image537.emf"/><Relationship Id="rId69" Type="http://schemas.openxmlformats.org/officeDocument/2006/relationships/image" Target="../media/image542.emf"/><Relationship Id="rId77" Type="http://schemas.openxmlformats.org/officeDocument/2006/relationships/image" Target="../media/image550.jpg"/><Relationship Id="rId8" Type="http://schemas.openxmlformats.org/officeDocument/2006/relationships/image" Target="../media/image481.emf"/><Relationship Id="rId51" Type="http://schemas.openxmlformats.org/officeDocument/2006/relationships/image" Target="../media/image524.emf"/><Relationship Id="rId72" Type="http://schemas.openxmlformats.org/officeDocument/2006/relationships/image" Target="../media/image545.emf"/><Relationship Id="rId80" Type="http://schemas.openxmlformats.org/officeDocument/2006/relationships/image" Target="../media/image552.png"/><Relationship Id="rId3" Type="http://schemas.openxmlformats.org/officeDocument/2006/relationships/image" Target="../media/image476.emf"/><Relationship Id="rId12" Type="http://schemas.openxmlformats.org/officeDocument/2006/relationships/image" Target="../media/image485.emf"/><Relationship Id="rId17" Type="http://schemas.openxmlformats.org/officeDocument/2006/relationships/image" Target="../media/image490.emf"/><Relationship Id="rId25" Type="http://schemas.openxmlformats.org/officeDocument/2006/relationships/image" Target="../media/image498.emf"/><Relationship Id="rId33" Type="http://schemas.openxmlformats.org/officeDocument/2006/relationships/image" Target="../media/image506.emf"/><Relationship Id="rId38" Type="http://schemas.openxmlformats.org/officeDocument/2006/relationships/image" Target="../media/image511.emf"/><Relationship Id="rId46" Type="http://schemas.openxmlformats.org/officeDocument/2006/relationships/image" Target="../media/image519.emf"/><Relationship Id="rId59" Type="http://schemas.openxmlformats.org/officeDocument/2006/relationships/image" Target="../media/image532.emf"/><Relationship Id="rId67" Type="http://schemas.openxmlformats.org/officeDocument/2006/relationships/image" Target="../media/image540.emf"/><Relationship Id="rId20" Type="http://schemas.openxmlformats.org/officeDocument/2006/relationships/image" Target="../media/image493.emf"/><Relationship Id="rId41" Type="http://schemas.openxmlformats.org/officeDocument/2006/relationships/image" Target="../media/image514.emf"/><Relationship Id="rId54" Type="http://schemas.openxmlformats.org/officeDocument/2006/relationships/image" Target="../media/image527.emf"/><Relationship Id="rId62" Type="http://schemas.openxmlformats.org/officeDocument/2006/relationships/image" Target="../media/image535.emf"/><Relationship Id="rId70" Type="http://schemas.openxmlformats.org/officeDocument/2006/relationships/image" Target="../media/image543.emf"/><Relationship Id="rId75" Type="http://schemas.openxmlformats.org/officeDocument/2006/relationships/image" Target="../media/image548.emf"/><Relationship Id="rId1" Type="http://schemas.openxmlformats.org/officeDocument/2006/relationships/slideLayout" Target="../slideLayouts/slideLayout12.xml"/><Relationship Id="rId6" Type="http://schemas.openxmlformats.org/officeDocument/2006/relationships/image" Target="../media/image479.emf"/><Relationship Id="rId15" Type="http://schemas.openxmlformats.org/officeDocument/2006/relationships/image" Target="../media/image488.emf"/><Relationship Id="rId23" Type="http://schemas.openxmlformats.org/officeDocument/2006/relationships/image" Target="../media/image496.emf"/><Relationship Id="rId28" Type="http://schemas.openxmlformats.org/officeDocument/2006/relationships/image" Target="../media/image501.emf"/><Relationship Id="rId36" Type="http://schemas.openxmlformats.org/officeDocument/2006/relationships/image" Target="../media/image509.emf"/><Relationship Id="rId49" Type="http://schemas.openxmlformats.org/officeDocument/2006/relationships/image" Target="../media/image522.emf"/><Relationship Id="rId57" Type="http://schemas.openxmlformats.org/officeDocument/2006/relationships/image" Target="../media/image530.emf"/><Relationship Id="rId10" Type="http://schemas.openxmlformats.org/officeDocument/2006/relationships/image" Target="../media/image483.emf"/><Relationship Id="rId31" Type="http://schemas.openxmlformats.org/officeDocument/2006/relationships/image" Target="../media/image504.emf"/><Relationship Id="rId44" Type="http://schemas.openxmlformats.org/officeDocument/2006/relationships/image" Target="../media/image517.emf"/><Relationship Id="rId52" Type="http://schemas.openxmlformats.org/officeDocument/2006/relationships/image" Target="../media/image525.emf"/><Relationship Id="rId60" Type="http://schemas.openxmlformats.org/officeDocument/2006/relationships/image" Target="../media/image533.emf"/><Relationship Id="rId65" Type="http://schemas.openxmlformats.org/officeDocument/2006/relationships/image" Target="../media/image538.emf"/><Relationship Id="rId73" Type="http://schemas.openxmlformats.org/officeDocument/2006/relationships/image" Target="../media/image546.emf"/><Relationship Id="rId78" Type="http://schemas.openxmlformats.org/officeDocument/2006/relationships/image" Target="../media/image551.png"/><Relationship Id="rId4" Type="http://schemas.openxmlformats.org/officeDocument/2006/relationships/image" Target="../media/image477.emf"/><Relationship Id="rId9" Type="http://schemas.openxmlformats.org/officeDocument/2006/relationships/image" Target="../media/image482.emf"/><Relationship Id="rId13" Type="http://schemas.openxmlformats.org/officeDocument/2006/relationships/image" Target="../media/image486.emf"/><Relationship Id="rId18" Type="http://schemas.openxmlformats.org/officeDocument/2006/relationships/image" Target="../media/image491.emf"/><Relationship Id="rId39" Type="http://schemas.openxmlformats.org/officeDocument/2006/relationships/image" Target="../media/image512.emf"/><Relationship Id="rId34" Type="http://schemas.openxmlformats.org/officeDocument/2006/relationships/image" Target="../media/image507.emf"/><Relationship Id="rId50" Type="http://schemas.openxmlformats.org/officeDocument/2006/relationships/image" Target="../media/image523.emf"/><Relationship Id="rId55" Type="http://schemas.openxmlformats.org/officeDocument/2006/relationships/image" Target="../media/image528.emf"/><Relationship Id="rId76" Type="http://schemas.openxmlformats.org/officeDocument/2006/relationships/image" Target="../media/image549.emf"/><Relationship Id="rId7" Type="http://schemas.openxmlformats.org/officeDocument/2006/relationships/image" Target="../media/image480.emf"/><Relationship Id="rId71" Type="http://schemas.openxmlformats.org/officeDocument/2006/relationships/image" Target="../media/image544.emf"/><Relationship Id="rId2" Type="http://schemas.openxmlformats.org/officeDocument/2006/relationships/notesSlide" Target="../notesSlides/notesSlide9.xml"/><Relationship Id="rId29" Type="http://schemas.openxmlformats.org/officeDocument/2006/relationships/image" Target="../media/image50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8" descr="Home page">
            <a:hlinkClick r:id="rId3"/>
          </p:cNvPr>
          <p:cNvPicPr>
            <a:picLocks noChangeAspect="1" noChangeArrowheads="1"/>
          </p:cNvPicPr>
          <p:nvPr/>
        </p:nvPicPr>
        <p:blipFill>
          <a:blip r:embed="rId4"/>
          <a:srcRect/>
          <a:stretch>
            <a:fillRect/>
          </a:stretch>
        </p:blipFill>
        <p:spPr bwMode="auto">
          <a:xfrm>
            <a:off x="165687" y="46040"/>
            <a:ext cx="9468" cy="9525"/>
          </a:xfrm>
          <a:prstGeom prst="rect">
            <a:avLst/>
          </a:prstGeom>
          <a:noFill/>
          <a:ln w="9525">
            <a:noFill/>
            <a:miter lim="800000"/>
            <a:headEnd/>
            <a:tailEnd/>
          </a:ln>
        </p:spPr>
      </p:pic>
      <p:sp>
        <p:nvSpPr>
          <p:cNvPr id="21" name="Rectangle 1279"/>
          <p:cNvSpPr>
            <a:spLocks noChangeArrowheads="1"/>
          </p:cNvSpPr>
          <p:nvPr/>
        </p:nvSpPr>
        <p:spPr bwMode="auto">
          <a:xfrm>
            <a:off x="154839" y="62846"/>
            <a:ext cx="4608512" cy="504825"/>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a:t>
            </a:r>
            <a:r>
              <a:rPr lang="cs-CZ" sz="2400" dirty="0" smtClean="0">
                <a:latin typeface="Albertus MT" pitchFamily="18" charset="0"/>
              </a:rPr>
              <a:t>2018</a:t>
            </a:r>
            <a:endParaRPr lang="cs-CZ" sz="2400" dirty="0">
              <a:latin typeface="Albertus MT" pitchFamily="18" charset="0"/>
            </a:endParaRPr>
          </a:p>
        </p:txBody>
      </p:sp>
      <p:sp>
        <p:nvSpPr>
          <p:cNvPr id="22" name="Rectangle 1280"/>
          <p:cNvSpPr>
            <a:spLocks noChangeArrowheads="1"/>
          </p:cNvSpPr>
          <p:nvPr/>
        </p:nvSpPr>
        <p:spPr bwMode="auto">
          <a:xfrm>
            <a:off x="143992" y="2035324"/>
            <a:ext cx="4608512" cy="431800"/>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a:t>
            </a:r>
            <a:r>
              <a:rPr lang="cs-CZ" sz="2400" dirty="0" smtClean="0">
                <a:latin typeface="Albertus MT" pitchFamily="18" charset="0"/>
              </a:rPr>
              <a:t>2018</a:t>
            </a:r>
            <a:endParaRPr lang="cs-CZ" sz="2400" b="0" dirty="0">
              <a:latin typeface="Times New Roman" pitchFamily="18" charset="0"/>
            </a:endParaRPr>
          </a:p>
        </p:txBody>
      </p:sp>
      <p:sp>
        <p:nvSpPr>
          <p:cNvPr id="25" name="Rectangle 1278"/>
          <p:cNvSpPr>
            <a:spLocks noChangeArrowheads="1"/>
          </p:cNvSpPr>
          <p:nvPr/>
        </p:nvSpPr>
        <p:spPr bwMode="auto">
          <a:xfrm>
            <a:off x="143992" y="2611388"/>
            <a:ext cx="4608512" cy="4572000"/>
          </a:xfrm>
          <a:prstGeom prst="rect">
            <a:avLst/>
          </a:prstGeom>
          <a:pattFill prst="shingle">
            <a:fgClr>
              <a:srgbClr val="66FF66"/>
            </a:fgClr>
            <a:bgClr>
              <a:schemeClr val="bg1"/>
            </a:bgClr>
          </a:pattFill>
          <a:ln w="28575">
            <a:solidFill>
              <a:schemeClr val="accent2">
                <a:lumMod val="75000"/>
                <a:alpha val="99000"/>
              </a:schemeClr>
            </a:solidFill>
            <a:miter lim="800000"/>
            <a:headEnd/>
            <a:tailEnd/>
          </a:ln>
        </p:spPr>
        <p:txBody>
          <a:bodyPr lIns="91425" tIns="45713" rIns="91425" bIns="45713"/>
          <a:lstStyle/>
          <a:p>
            <a:pPr algn="ctr" eaLnBrk="0" hangingPunct="0">
              <a:defRPr/>
            </a:pPr>
            <a:r>
              <a:rPr lang="cs-CZ" sz="2100" dirty="0" smtClean="0">
                <a:solidFill>
                  <a:srgbClr val="FF0066"/>
                </a:solidFill>
                <a:effectLst>
                  <a:outerShdw blurRad="38100" dist="38100" dir="2700000" algn="tl">
                    <a:srgbClr val="000000">
                      <a:alpha val="43137"/>
                    </a:srgbClr>
                  </a:outerShdw>
                </a:effectLst>
                <a:latin typeface="Century Gothic" pitchFamily="34" charset="0"/>
                <a:cs typeface="Arial" pitchFamily="34" charset="0"/>
              </a:rPr>
              <a:t>FORNAXA </a:t>
            </a:r>
            <a:r>
              <a:rPr lang="cs-CZ" sz="2100" dirty="0">
                <a:solidFill>
                  <a:srgbClr val="FF0066"/>
                </a:solidFill>
                <a:effectLst>
                  <a:outerShdw blurRad="38100" dist="38100" dir="2700000" algn="tl">
                    <a:srgbClr val="000000">
                      <a:alpha val="43137"/>
                    </a:srgbClr>
                  </a:outerShdw>
                </a:effectLst>
                <a:latin typeface="Century Gothic" pitchFamily="34" charset="0"/>
                <a:cs typeface="Arial" pitchFamily="34" charset="0"/>
              </a:rPr>
              <a:t>–TĚSNĚNÍ, spol.   s r.o.</a:t>
            </a:r>
          </a:p>
          <a:p>
            <a:pPr algn="ctr" eaLnBrk="0" hangingPunct="0">
              <a:defRPr/>
            </a:pPr>
            <a:r>
              <a:rPr lang="cs-CZ" sz="2100" dirty="0">
                <a:solidFill>
                  <a:srgbClr val="FF0066"/>
                </a:solidFill>
                <a:effectLst>
                  <a:outerShdw blurRad="38100" dist="38100" dir="2700000" algn="tl">
                    <a:srgbClr val="000000">
                      <a:alpha val="43137"/>
                    </a:srgbClr>
                  </a:outerShdw>
                </a:effectLst>
                <a:latin typeface="Century Gothic" pitchFamily="34" charset="0"/>
                <a:cs typeface="Arial" pitchFamily="34" charset="0"/>
              </a:rPr>
              <a:t>Dům dětí a mládeže Štětí</a:t>
            </a:r>
          </a:p>
          <a:p>
            <a:pPr algn="ctr" eaLnBrk="0" hangingPunct="0">
              <a:defRPr/>
            </a:pPr>
            <a:r>
              <a:rPr lang="cs-CZ" sz="2100" dirty="0">
                <a:solidFill>
                  <a:srgbClr val="FF0066"/>
                </a:solidFill>
                <a:effectLst>
                  <a:outerShdw blurRad="38100" dist="38100" dir="2700000" algn="tl">
                    <a:srgbClr val="000000">
                      <a:alpha val="43137"/>
                    </a:srgbClr>
                  </a:outerShdw>
                </a:effectLst>
                <a:latin typeface="Century Gothic" pitchFamily="34" charset="0"/>
                <a:cs typeface="Arial" pitchFamily="34" charset="0"/>
              </a:rPr>
              <a:t>VOLEMAN - autobusová přeprava</a:t>
            </a:r>
          </a:p>
          <a:p>
            <a:pPr algn="ctr" eaLnBrk="0" hangingPunct="0">
              <a:defRPr/>
            </a:pPr>
            <a:r>
              <a:rPr lang="cs-CZ" sz="2100" dirty="0" smtClean="0">
                <a:solidFill>
                  <a:srgbClr val="FF0066"/>
                </a:solidFill>
                <a:effectLst>
                  <a:outerShdw blurRad="38100" dist="38100" dir="2700000" algn="tl">
                    <a:srgbClr val="000000">
                      <a:alpha val="43137"/>
                    </a:srgbClr>
                  </a:outerShdw>
                </a:effectLst>
                <a:latin typeface="Century Gothic" pitchFamily="34" charset="0"/>
                <a:cs typeface="Arial" pitchFamily="34" charset="0"/>
              </a:rPr>
              <a:t>Ahlfit </a:t>
            </a:r>
            <a:r>
              <a:rPr lang="cs-CZ" sz="2100" dirty="0">
                <a:solidFill>
                  <a:srgbClr val="FF0066"/>
                </a:solidFill>
                <a:effectLst>
                  <a:outerShdw blurRad="38100" dist="38100" dir="2700000" algn="tl">
                    <a:srgbClr val="000000">
                      <a:alpha val="43137"/>
                    </a:srgbClr>
                  </a:outerShdw>
                </a:effectLst>
                <a:latin typeface="Century Gothic" pitchFamily="34" charset="0"/>
                <a:cs typeface="Arial" pitchFamily="34" charset="0"/>
              </a:rPr>
              <a:t>s.r.o.</a:t>
            </a:r>
          </a:p>
          <a:p>
            <a:pPr algn="ctr" eaLnBrk="0" hangingPunct="0">
              <a:defRPr/>
            </a:pPr>
            <a:r>
              <a:rPr lang="cs-CZ" sz="2100" dirty="0" smtClean="0">
                <a:solidFill>
                  <a:srgbClr val="FF0066"/>
                </a:solidFill>
                <a:effectLst>
                  <a:outerShdw blurRad="38100" dist="38100" dir="2700000" algn="tl">
                    <a:srgbClr val="000000">
                      <a:alpha val="43137"/>
                    </a:srgbClr>
                  </a:outerShdw>
                </a:effectLst>
                <a:latin typeface="Century Gothic" pitchFamily="34" charset="0"/>
                <a:cs typeface="Arial" pitchFamily="34" charset="0"/>
              </a:rPr>
              <a:t>Izolace </a:t>
            </a:r>
            <a:r>
              <a:rPr lang="cs-CZ" sz="2100" dirty="0">
                <a:solidFill>
                  <a:srgbClr val="FF0066"/>
                </a:solidFill>
                <a:effectLst>
                  <a:outerShdw blurRad="38100" dist="38100" dir="2700000" algn="tl">
                    <a:srgbClr val="000000">
                      <a:alpha val="43137"/>
                    </a:srgbClr>
                  </a:outerShdw>
                </a:effectLst>
                <a:latin typeface="Century Gothic" pitchFamily="34" charset="0"/>
                <a:cs typeface="Arial" pitchFamily="34" charset="0"/>
              </a:rPr>
              <a:t>Beran s.r.o.</a:t>
            </a:r>
          </a:p>
          <a:p>
            <a:pPr algn="ctr" eaLnBrk="0" hangingPunct="0">
              <a:defRPr/>
            </a:pPr>
            <a:r>
              <a:rPr lang="cs-CZ" sz="2100" dirty="0">
                <a:solidFill>
                  <a:srgbClr val="FF0066"/>
                </a:solidFill>
                <a:effectLst>
                  <a:outerShdw blurRad="38100" dist="38100" dir="2700000" algn="tl">
                    <a:srgbClr val="000000">
                      <a:alpha val="43137"/>
                    </a:srgbClr>
                  </a:outerShdw>
                </a:effectLst>
                <a:latin typeface="Century Gothic" pitchFamily="34" charset="0"/>
                <a:cs typeface="Arial" pitchFamily="34" charset="0"/>
              </a:rPr>
              <a:t>POKORNÝ, spol. s r.o.</a:t>
            </a:r>
          </a:p>
          <a:p>
            <a:pPr algn="ctr" eaLnBrk="0" hangingPunct="0">
              <a:defRPr/>
            </a:pPr>
            <a:r>
              <a:rPr lang="cs-CZ" sz="2100" dirty="0">
                <a:solidFill>
                  <a:srgbClr val="FF0066"/>
                </a:solidFill>
                <a:effectLst>
                  <a:outerShdw blurRad="38100" dist="38100" dir="2700000" algn="tl">
                    <a:srgbClr val="000000">
                      <a:alpha val="43137"/>
                    </a:srgbClr>
                  </a:outerShdw>
                </a:effectLst>
                <a:latin typeface="Century Gothic" pitchFamily="34" charset="0"/>
                <a:cs typeface="Arial" pitchFamily="34" charset="0"/>
              </a:rPr>
              <a:t>STAVEBNÍ STROJE A DOPRAVA s.r.o. </a:t>
            </a:r>
          </a:p>
          <a:p>
            <a:pPr algn="ctr" eaLnBrk="0" hangingPunct="0">
              <a:defRPr/>
            </a:pPr>
            <a:r>
              <a:rPr lang="cs-CZ" sz="2100" dirty="0" smtClean="0">
                <a:solidFill>
                  <a:srgbClr val="FF0066"/>
                </a:solidFill>
                <a:effectLst>
                  <a:outerShdw blurRad="38100" dist="38100" dir="2700000" algn="tl">
                    <a:srgbClr val="000000">
                      <a:alpha val="43137"/>
                    </a:srgbClr>
                  </a:outerShdw>
                </a:effectLst>
                <a:latin typeface="Century Gothic" pitchFamily="34" charset="0"/>
                <a:cs typeface="Arial" pitchFamily="34" charset="0"/>
              </a:rPr>
              <a:t>JT-Service s.r.o.</a:t>
            </a:r>
            <a:endParaRPr lang="cs-CZ" sz="2100" dirty="0">
              <a:solidFill>
                <a:srgbClr val="FF0066"/>
              </a:solidFill>
              <a:effectLst>
                <a:outerShdw blurRad="38100" dist="38100" dir="2700000" algn="tl">
                  <a:srgbClr val="000000">
                    <a:alpha val="43137"/>
                  </a:srgbClr>
                </a:outerShdw>
              </a:effectLst>
              <a:latin typeface="Century Gothic" pitchFamily="34" charset="0"/>
              <a:cs typeface="Arial" pitchFamily="34" charset="0"/>
            </a:endParaRPr>
          </a:p>
          <a:p>
            <a:pPr algn="ctr" eaLnBrk="0" hangingPunct="0">
              <a:defRPr/>
            </a:pPr>
            <a:r>
              <a:rPr lang="cs-CZ" sz="2100" dirty="0" err="1" smtClean="0">
                <a:solidFill>
                  <a:srgbClr val="FF0066"/>
                </a:solidFill>
                <a:effectLst>
                  <a:outerShdw blurRad="38100" dist="38100" dir="2700000" algn="tl">
                    <a:srgbClr val="000000">
                      <a:alpha val="43137"/>
                    </a:srgbClr>
                  </a:outerShdw>
                </a:effectLst>
                <a:latin typeface="Century Gothic" pitchFamily="34" charset="0"/>
                <a:cs typeface="Arial" pitchFamily="34" charset="0"/>
              </a:rPr>
              <a:t>Průmstav</a:t>
            </a:r>
            <a:r>
              <a:rPr lang="cs-CZ" sz="2100" dirty="0" smtClean="0">
                <a:solidFill>
                  <a:srgbClr val="FF0066"/>
                </a:solidFill>
                <a:effectLst>
                  <a:outerShdw blurRad="38100" dist="38100" dir="2700000" algn="tl">
                    <a:srgbClr val="000000">
                      <a:alpha val="43137"/>
                    </a:srgbClr>
                  </a:outerShdw>
                </a:effectLst>
                <a:latin typeface="Century Gothic" pitchFamily="34" charset="0"/>
                <a:cs typeface="Arial" pitchFamily="34" charset="0"/>
              </a:rPr>
              <a:t> </a:t>
            </a:r>
            <a:r>
              <a:rPr lang="cs-CZ" sz="2100" dirty="0">
                <a:solidFill>
                  <a:srgbClr val="FF0066"/>
                </a:solidFill>
                <a:effectLst>
                  <a:outerShdw blurRad="38100" dist="38100" dir="2700000" algn="tl">
                    <a:srgbClr val="000000">
                      <a:alpha val="43137"/>
                    </a:srgbClr>
                  </a:outerShdw>
                </a:effectLst>
                <a:latin typeface="Century Gothic" pitchFamily="34" charset="0"/>
                <a:cs typeface="Arial" pitchFamily="34" charset="0"/>
              </a:rPr>
              <a:t>Štětí a.s.</a:t>
            </a:r>
          </a:p>
          <a:p>
            <a:pPr algn="ctr" eaLnBrk="0" hangingPunct="0">
              <a:defRPr/>
            </a:pPr>
            <a:r>
              <a:rPr lang="cs-CZ" sz="2100" dirty="0" smtClean="0">
                <a:solidFill>
                  <a:srgbClr val="FF0066"/>
                </a:solidFill>
                <a:effectLst>
                  <a:outerShdw blurRad="38100" dist="38100" dir="2700000" algn="tl">
                    <a:srgbClr val="000000">
                      <a:alpha val="43137"/>
                    </a:srgbClr>
                  </a:outerShdw>
                </a:effectLst>
                <a:latin typeface="Century Gothic" pitchFamily="34" charset="0"/>
              </a:rPr>
              <a:t>D</a:t>
            </a:r>
            <a:r>
              <a:rPr lang="en-GB" sz="2100" dirty="0">
                <a:solidFill>
                  <a:srgbClr val="FF0066"/>
                </a:solidFill>
                <a:effectLst>
                  <a:outerShdw blurRad="38100" dist="38100" dir="2700000" algn="tl">
                    <a:srgbClr val="000000">
                      <a:alpha val="43137"/>
                    </a:srgbClr>
                  </a:outerShdw>
                </a:effectLst>
                <a:latin typeface="Century Gothic" pitchFamily="34" charset="0"/>
              </a:rPr>
              <a:t>EKRA Industrial s.r.o. </a:t>
            </a:r>
            <a:endParaRPr lang="cs-CZ" sz="2100" dirty="0">
              <a:solidFill>
                <a:srgbClr val="FF0066"/>
              </a:solidFill>
              <a:effectLst>
                <a:outerShdw blurRad="38100" dist="38100" dir="2700000" algn="tl">
                  <a:srgbClr val="000000">
                    <a:alpha val="43137"/>
                  </a:srgbClr>
                </a:outerShdw>
              </a:effectLst>
              <a:latin typeface="Century Gothic" pitchFamily="34" charset="0"/>
            </a:endParaRPr>
          </a:p>
          <a:p>
            <a:pPr algn="ctr" eaLnBrk="0" hangingPunct="0">
              <a:defRPr/>
            </a:pPr>
            <a:r>
              <a:rPr lang="cs-CZ" sz="2100" dirty="0" smtClean="0">
                <a:solidFill>
                  <a:srgbClr val="FF0066"/>
                </a:solidFill>
                <a:effectLst>
                  <a:outerShdw blurRad="38100" dist="38100" dir="2700000" algn="tl">
                    <a:srgbClr val="000000">
                      <a:alpha val="43137"/>
                    </a:srgbClr>
                  </a:outerShdw>
                </a:effectLst>
                <a:latin typeface="Century Gothic" pitchFamily="34" charset="0"/>
                <a:cs typeface="Arial" pitchFamily="34" charset="0"/>
              </a:rPr>
              <a:t>INDUSTRIAL </a:t>
            </a:r>
            <a:r>
              <a:rPr lang="cs-CZ" sz="2100" dirty="0">
                <a:solidFill>
                  <a:srgbClr val="FF0066"/>
                </a:solidFill>
                <a:effectLst>
                  <a:outerShdw blurRad="38100" dist="38100" dir="2700000" algn="tl">
                    <a:srgbClr val="000000">
                      <a:alpha val="43137"/>
                    </a:srgbClr>
                  </a:outerShdw>
                </a:effectLst>
                <a:latin typeface="Century Gothic" pitchFamily="34" charset="0"/>
                <a:cs typeface="Arial" pitchFamily="34" charset="0"/>
              </a:rPr>
              <a:t>CZ, spol. s r.o.</a:t>
            </a:r>
          </a:p>
          <a:p>
            <a:pPr algn="ctr" eaLnBrk="0" hangingPunct="0">
              <a:defRPr/>
            </a:pPr>
            <a:r>
              <a:rPr lang="cs-CZ" sz="2100" dirty="0">
                <a:solidFill>
                  <a:srgbClr val="FF0066"/>
                </a:solidFill>
                <a:effectLst>
                  <a:outerShdw blurRad="38100" dist="38100" dir="2700000" algn="tl">
                    <a:srgbClr val="000000">
                      <a:alpha val="43137"/>
                    </a:srgbClr>
                  </a:outerShdw>
                </a:effectLst>
                <a:latin typeface="Century Gothic" pitchFamily="34" charset="0"/>
                <a:cs typeface="Arial" pitchFamily="34" charset="0"/>
              </a:rPr>
              <a:t>Unistroj s.r.o.</a:t>
            </a:r>
          </a:p>
          <a:p>
            <a:pPr algn="ctr" eaLnBrk="0" hangingPunct="0">
              <a:defRPr/>
            </a:pPr>
            <a:r>
              <a:rPr lang="cs-CZ" sz="2100" dirty="0" smtClean="0">
                <a:solidFill>
                  <a:srgbClr val="FF0066"/>
                </a:solidFill>
                <a:effectLst>
                  <a:outerShdw blurRad="38100" dist="38100" dir="2700000" algn="tl">
                    <a:srgbClr val="000000">
                      <a:alpha val="43137"/>
                    </a:srgbClr>
                  </a:outerShdw>
                </a:effectLst>
                <a:latin typeface="Century Gothic" pitchFamily="34" charset="0"/>
                <a:cs typeface="Arial" pitchFamily="34" charset="0"/>
              </a:rPr>
              <a:t>GEAR SERVICE s.r.o.</a:t>
            </a:r>
            <a:endParaRPr lang="cs-CZ" sz="2100" dirty="0">
              <a:solidFill>
                <a:srgbClr val="FF0066"/>
              </a:solidFill>
              <a:effectLst>
                <a:outerShdw blurRad="38100" dist="38100" dir="2700000" algn="tl">
                  <a:srgbClr val="000000">
                    <a:alpha val="43137"/>
                  </a:srgbClr>
                </a:outerShdw>
              </a:effectLst>
              <a:latin typeface="Century Gothic" pitchFamily="34" charset="0"/>
              <a:cs typeface="Arial" pitchFamily="34" charset="0"/>
            </a:endParaRPr>
          </a:p>
        </p:txBody>
      </p:sp>
      <p:sp>
        <p:nvSpPr>
          <p:cNvPr id="26" name="Text Box 6"/>
          <p:cNvSpPr txBox="1">
            <a:spLocks noChangeArrowheads="1"/>
          </p:cNvSpPr>
          <p:nvPr/>
        </p:nvSpPr>
        <p:spPr bwMode="auto">
          <a:xfrm>
            <a:off x="5390676" y="4078028"/>
            <a:ext cx="4722510" cy="2853840"/>
          </a:xfrm>
          <a:prstGeom prst="rect">
            <a:avLst/>
          </a:prstGeom>
          <a:blipFill>
            <a:blip r:embed="rId5">
              <a:alphaModFix amt="95000"/>
            </a:blip>
            <a:stretch>
              <a:fillRect/>
            </a:stretch>
          </a:blipFill>
          <a:ln w="73025" cap="rnd" cmpd="sng">
            <a:gradFill flip="none" rotWithShape="1">
              <a:gsLst>
                <a:gs pos="36000">
                  <a:srgbClr val="FFFF00"/>
                </a:gs>
                <a:gs pos="73000">
                  <a:srgbClr val="FF0066"/>
                </a:gs>
              </a:gsLst>
              <a:lin ang="2700000" scaled="1"/>
              <a:tileRect/>
            </a:gradFill>
            <a:prstDash val="solid"/>
            <a:miter lim="800000"/>
            <a:headEnd/>
            <a:tailEnd/>
          </a:ln>
          <a:effectLst/>
        </p:spPr>
        <p:txBody>
          <a:bodyPr wrap="square" lIns="0" tIns="108000" rIns="0" bIns="36000" anchor="ctr" anchorCtr="0">
            <a:spAutoFit/>
            <a:scene3d>
              <a:camera prst="orthographicFront"/>
              <a:lightRig rig="threePt" dir="t"/>
            </a:scene3d>
            <a:sp3d contourW="12700" prstMaterial="matte">
              <a:extrusionClr>
                <a:schemeClr val="bg1"/>
              </a:extrusionClr>
              <a:contourClr>
                <a:schemeClr val="tx1"/>
              </a:contourClr>
            </a:sp3d>
          </a:bodyPr>
          <a:lstStyle/>
          <a:p>
            <a:pPr eaLnBrk="0" hangingPunct="0">
              <a:defRPr/>
            </a:pPr>
            <a:r>
              <a:rPr lang="cs-CZ" sz="3600" dirty="0" smtClean="0">
                <a:ln w="28575" cap="rnd" cmpd="dbl">
                  <a:noFill/>
                  <a:bevel/>
                </a:ln>
                <a:effectLst/>
                <a:latin typeface="Algerian" panose="04020705040A02060702" pitchFamily="82" charset="0"/>
                <a:ea typeface="Gungsuh" pitchFamily="18" charset="-127"/>
                <a:cs typeface="Arial" panose="020B0604020202020204" pitchFamily="34" charset="0"/>
              </a:rPr>
              <a:t>                   </a:t>
            </a:r>
            <a:r>
              <a:rPr lang="cs-CZ" sz="4400" dirty="0" smtClean="0">
                <a:ln w="28575" cap="rnd" cmpd="dbl">
                  <a:noFill/>
                  <a:bevel/>
                </a:ln>
                <a:solidFill>
                  <a:srgbClr val="0000CC"/>
                </a:solidFill>
                <a:effectLst/>
                <a:latin typeface="Cooper Black" panose="0208090404030B020404" pitchFamily="18" charset="0"/>
                <a:ea typeface="Gungsuh" pitchFamily="18" charset="-127"/>
                <a:cs typeface="Arial" panose="020B0604020202020204" pitchFamily="34" charset="0"/>
              </a:rPr>
              <a:t>11.</a:t>
            </a:r>
          </a:p>
          <a:p>
            <a:pPr algn="ctr" eaLnBrk="0" hangingPunct="0">
              <a:defRPr/>
            </a:pPr>
            <a:r>
              <a:rPr lang="cs-CZ" sz="4400" dirty="0" smtClean="0">
                <a:ln w="38100" cap="rnd" cmpd="dbl">
                  <a:noFill/>
                  <a:bevel/>
                </a:ln>
                <a:solidFill>
                  <a:srgbClr val="0000CC"/>
                </a:solidFill>
                <a:effectLst/>
                <a:latin typeface="Cooper Black" panose="0208090404030B020404" pitchFamily="18" charset="0"/>
                <a:ea typeface="Gungsuh" pitchFamily="18" charset="-127"/>
                <a:cs typeface="Arial" panose="020B0604020202020204" pitchFamily="34" charset="0"/>
              </a:rPr>
              <a:t>TJ Sokol</a:t>
            </a:r>
          </a:p>
          <a:p>
            <a:pPr algn="ctr" eaLnBrk="0" hangingPunct="0">
              <a:defRPr/>
            </a:pPr>
            <a:r>
              <a:rPr lang="cs-CZ" sz="4400" dirty="0" smtClean="0">
                <a:ln w="38100" cap="rnd" cmpd="dbl">
                  <a:noFill/>
                  <a:bevel/>
                </a:ln>
                <a:solidFill>
                  <a:srgbClr val="0000CC"/>
                </a:solidFill>
                <a:effectLst/>
                <a:latin typeface="Cooper Black" panose="0208090404030B020404" pitchFamily="18" charset="0"/>
                <a:ea typeface="Gungsuh" pitchFamily="18" charset="-127"/>
                <a:cs typeface="Arial" panose="020B0604020202020204" pitchFamily="34" charset="0"/>
              </a:rPr>
              <a:t> Horní Jiřetín/ </a:t>
            </a:r>
          </a:p>
          <a:p>
            <a:pPr eaLnBrk="0" hangingPunct="0">
              <a:defRPr/>
            </a:pPr>
            <a:r>
              <a:rPr lang="cs-CZ" sz="4400" dirty="0" smtClean="0">
                <a:ln w="38100" cap="rnd" cmpd="dbl">
                  <a:noFill/>
                  <a:bevel/>
                </a:ln>
                <a:solidFill>
                  <a:srgbClr val="0000CC"/>
                </a:solidFill>
                <a:effectLst/>
                <a:latin typeface="Cooper Black" panose="0208090404030B020404" pitchFamily="18" charset="0"/>
                <a:ea typeface="Gungsuh" pitchFamily="18" charset="-127"/>
                <a:cs typeface="Arial" panose="020B0604020202020204" pitchFamily="34" charset="0"/>
              </a:rPr>
              <a:t>   FK Litvínov</a:t>
            </a:r>
          </a:p>
        </p:txBody>
      </p:sp>
      <p:sp>
        <p:nvSpPr>
          <p:cNvPr id="27" name="TextovéPole 26"/>
          <p:cNvSpPr txBox="1"/>
          <p:nvPr/>
        </p:nvSpPr>
        <p:spPr>
          <a:xfrm>
            <a:off x="5400576" y="2467372"/>
            <a:ext cx="4752528" cy="1440160"/>
          </a:xfrm>
          <a:prstGeom prst="rect">
            <a:avLst/>
          </a:prstGeom>
          <a:blipFill>
            <a:blip r:embed="rId6">
              <a:alphaModFix amt="95000"/>
            </a:blip>
            <a:stretch>
              <a:fillRect/>
            </a:stretch>
          </a:blipFill>
          <a:ln w="76200" cap="rnd" cmpd="sng">
            <a:solidFill>
              <a:srgbClr val="0066CC"/>
            </a:solidFill>
            <a:prstDash val="sysDash"/>
            <a:miter lim="800000"/>
          </a:ln>
          <a:effectLst>
            <a:glow rad="101600">
              <a:srgbClr val="FFFF66">
                <a:alpha val="40000"/>
              </a:srgbClr>
            </a:glow>
          </a:effectLst>
          <a:scene3d>
            <a:camera prst="orthographicFront"/>
            <a:lightRig rig="threePt" dir="t"/>
          </a:scene3d>
          <a:sp3d contourW="12700">
            <a:contourClr>
              <a:schemeClr val="bg1"/>
            </a:contourClr>
          </a:sp3d>
        </p:spPr>
        <p:txBody>
          <a:bodyPr wrap="square" rtlCol="0" anchor="ctr">
            <a:noAutofit/>
            <a:sp3d contourW="12700">
              <a:extrusionClr>
                <a:schemeClr val="bg1"/>
              </a:extrusionClr>
              <a:contourClr>
                <a:srgbClr val="FFFFFF"/>
              </a:contourClr>
            </a:sp3d>
          </a:bodyPr>
          <a:lstStyle/>
          <a:p>
            <a:pPr algn="ctr"/>
            <a:r>
              <a:rPr lang="cs-CZ" sz="3200" dirty="0" smtClean="0">
                <a:ln w="38100">
                  <a:noFill/>
                </a:ln>
                <a:solidFill>
                  <a:srgbClr val="CC0099"/>
                </a:solidFill>
                <a:effectLst>
                  <a:reflection endPos="0" dist="50800" dir="5400000" sy="-100000" algn="bl" rotWithShape="0"/>
                </a:effectLst>
                <a:latin typeface="Berlin Sans FB" panose="020E0602020502020306" pitchFamily="34" charset="0"/>
                <a:ea typeface="FangSong" pitchFamily="49" charset="-122"/>
                <a:cs typeface="Arial" panose="020B0604020202020204" pitchFamily="34" charset="0"/>
              </a:rPr>
              <a:t>11.4.2018 středa    </a:t>
            </a:r>
          </a:p>
          <a:p>
            <a:pPr algn="ctr"/>
            <a:r>
              <a:rPr lang="cs-CZ" sz="2800" dirty="0" smtClean="0">
                <a:ln w="38100">
                  <a:noFill/>
                </a:ln>
                <a:solidFill>
                  <a:srgbClr val="CC0099"/>
                </a:solidFill>
                <a:effectLst>
                  <a:reflection endPos="0" dist="50800" dir="5400000" sy="-100000" algn="bl" rotWithShape="0"/>
                </a:effectLst>
                <a:latin typeface="Berlin Sans FB" panose="020E0602020502020306" pitchFamily="34" charset="0"/>
                <a:ea typeface="FangSong" pitchFamily="49" charset="-122"/>
                <a:cs typeface="Arial" panose="020B0604020202020204" pitchFamily="34" charset="0"/>
              </a:rPr>
              <a:t>17:00 hod  17. kolo dohrávka</a:t>
            </a:r>
            <a:endParaRPr lang="cs-CZ" sz="2000" dirty="0" smtClean="0">
              <a:ln w="38100">
                <a:noFill/>
              </a:ln>
              <a:solidFill>
                <a:srgbClr val="CC0099"/>
              </a:solidFill>
              <a:effectLst>
                <a:reflection endPos="0" dist="50800" dir="5400000" sy="-100000" algn="bl" rotWithShape="0"/>
              </a:effectLst>
              <a:latin typeface="Berlin Sans FB" panose="020E0602020502020306" pitchFamily="34" charset="0"/>
              <a:ea typeface="FangSong" pitchFamily="49" charset="-122"/>
              <a:cs typeface="Arial" panose="020B0604020202020204" pitchFamily="34" charset="0"/>
            </a:endParaRPr>
          </a:p>
        </p:txBody>
      </p:sp>
      <p:sp>
        <p:nvSpPr>
          <p:cNvPr id="28" name="AutoShape 3" descr="ů§"/>
          <p:cNvSpPr>
            <a:spLocks noChangeArrowheads="1"/>
          </p:cNvSpPr>
          <p:nvPr/>
        </p:nvSpPr>
        <p:spPr bwMode="auto">
          <a:xfrm>
            <a:off x="5400576" y="74422"/>
            <a:ext cx="4752528" cy="1116000"/>
          </a:xfrm>
          <a:prstGeom prst="flowChartAlternateProcess">
            <a:avLst/>
          </a:prstGeom>
          <a:blipFill>
            <a:blip r:embed="rId7">
              <a:alphaModFix amt="95000"/>
            </a:blip>
            <a:stretch>
              <a:fillRect/>
            </a:stretch>
          </a:blipFill>
          <a:ln w="69850" cap="flat" cmpd="sng">
            <a:solidFill>
              <a:srgbClr val="FF9933"/>
            </a:solidFill>
            <a:prstDash val="sysDot"/>
            <a:bevel/>
            <a:headEnd/>
            <a:tailEnd/>
          </a:ln>
          <a:effectLst/>
          <a:scene3d>
            <a:camera prst="orthographicFront"/>
            <a:lightRig rig="threePt" dir="t"/>
          </a:scene3d>
          <a:sp3d>
            <a:bevelT prst="relaxedInset"/>
          </a:sp3d>
        </p:spPr>
        <p:txBody>
          <a:bodyPr wrap="none" lIns="0" tIns="45713" rIns="91425" bIns="45713" anchor="ctr">
            <a:sp3d extrusionH="57150">
              <a:bevelT w="38100" h="38100" prst="slope"/>
            </a:sp3d>
          </a:bodyPr>
          <a:lstStyle/>
          <a:p>
            <a:pPr algn="ctr" eaLnBrk="0" hangingPunct="0">
              <a:defRPr/>
            </a:pPr>
            <a:r>
              <a:rPr lang="cs-CZ" sz="3200" dirty="0">
                <a:ln w="19050" cap="rnd">
                  <a:solidFill>
                    <a:schemeClr val="accent1"/>
                  </a:solidFill>
                  <a:miter lim="800000"/>
                </a:ln>
                <a:latin typeface="Khmer UI" pitchFamily="34" charset="0"/>
                <a:cs typeface="Khmer UI" pitchFamily="34" charset="0"/>
              </a:rPr>
              <a:t> </a:t>
            </a:r>
            <a:r>
              <a:rPr lang="cs-CZ" sz="3400" dirty="0">
                <a:ln w="3175" cap="rnd">
                  <a:solidFill>
                    <a:srgbClr val="FFFF00"/>
                  </a:solidFill>
                  <a:miter lim="800000"/>
                </a:ln>
                <a:solidFill>
                  <a:srgbClr val="FF0066"/>
                </a:solidFill>
                <a:latin typeface="Palatino Linotype" panose="02040502050505030304" pitchFamily="18" charset="0"/>
                <a:ea typeface="SimHei" pitchFamily="49" charset="-122"/>
                <a:cs typeface="Arial" panose="020B0604020202020204" pitchFamily="34" charset="0"/>
              </a:rPr>
              <a:t>Fotbalový </a:t>
            </a:r>
            <a:r>
              <a:rPr lang="cs-CZ" sz="3400" dirty="0" smtClean="0">
                <a:ln w="3175" cap="rnd">
                  <a:solidFill>
                    <a:srgbClr val="FFFF00"/>
                  </a:solidFill>
                  <a:miter lim="800000"/>
                </a:ln>
                <a:solidFill>
                  <a:srgbClr val="FF0066"/>
                </a:solidFill>
                <a:latin typeface="Palatino Linotype" panose="02040502050505030304" pitchFamily="18" charset="0"/>
                <a:ea typeface="SimHei" pitchFamily="49" charset="-122"/>
                <a:cs typeface="Arial" panose="020B0604020202020204" pitchFamily="34" charset="0"/>
              </a:rPr>
              <a:t>zpravodaj</a:t>
            </a:r>
            <a:endParaRPr lang="cs-CZ" sz="3400" dirty="0">
              <a:ln w="3175" cap="rnd">
                <a:solidFill>
                  <a:srgbClr val="FFFF00"/>
                </a:solidFill>
                <a:miter lim="800000"/>
              </a:ln>
              <a:solidFill>
                <a:srgbClr val="FF0066"/>
              </a:solidFill>
              <a:latin typeface="Palatino Linotype" panose="02040502050505030304" pitchFamily="18" charset="0"/>
              <a:ea typeface="SimHei" pitchFamily="49" charset="-122"/>
              <a:cs typeface="Arial" panose="020B0604020202020204" pitchFamily="34" charset="0"/>
            </a:endParaRPr>
          </a:p>
          <a:p>
            <a:pPr algn="ctr" eaLnBrk="0" hangingPunct="0">
              <a:defRPr/>
            </a:pPr>
            <a:r>
              <a:rPr lang="cs-CZ" sz="3400" dirty="0">
                <a:ln w="3175" cap="rnd">
                  <a:solidFill>
                    <a:srgbClr val="FFFF00"/>
                  </a:solidFill>
                  <a:miter lim="800000"/>
                </a:ln>
                <a:solidFill>
                  <a:srgbClr val="FF0066"/>
                </a:solidFill>
                <a:latin typeface="Palatino Linotype" panose="02040502050505030304" pitchFamily="18" charset="0"/>
                <a:ea typeface="SimHei" pitchFamily="49" charset="-122"/>
                <a:cs typeface="Arial" panose="020B0604020202020204" pitchFamily="34" charset="0"/>
              </a:rPr>
              <a:t>SK </a:t>
            </a:r>
            <a:r>
              <a:rPr lang="cs-CZ" sz="3400" dirty="0" smtClean="0">
                <a:ln w="3175" cap="rnd">
                  <a:solidFill>
                    <a:srgbClr val="FFFF00"/>
                  </a:solidFill>
                  <a:miter lim="800000"/>
                </a:ln>
                <a:solidFill>
                  <a:srgbClr val="FF0066"/>
                </a:solidFill>
                <a:latin typeface="Palatino Linotype" panose="02040502050505030304" pitchFamily="18" charset="0"/>
                <a:ea typeface="SimHei" pitchFamily="49" charset="-122"/>
                <a:cs typeface="Arial" panose="020B0604020202020204" pitchFamily="34" charset="0"/>
              </a:rPr>
              <a:t>Štětí, z.s.</a:t>
            </a:r>
            <a:endParaRPr lang="cs-CZ" sz="3400" dirty="0">
              <a:ln w="3175" cap="rnd">
                <a:solidFill>
                  <a:srgbClr val="FFFF00"/>
                </a:solidFill>
                <a:miter lim="800000"/>
              </a:ln>
              <a:solidFill>
                <a:srgbClr val="FF0066"/>
              </a:solidFill>
              <a:latin typeface="Palatino Linotype" panose="02040502050505030304" pitchFamily="18" charset="0"/>
              <a:ea typeface="SimHei" pitchFamily="49" charset="-122"/>
              <a:cs typeface="Arial" panose="020B0604020202020204" pitchFamily="34" charset="0"/>
            </a:endParaRPr>
          </a:p>
        </p:txBody>
      </p:sp>
      <p:sp>
        <p:nvSpPr>
          <p:cNvPr id="14" name="TextovéPole 13"/>
          <p:cNvSpPr txBox="1">
            <a:spLocks noChangeArrowheads="1"/>
          </p:cNvSpPr>
          <p:nvPr/>
        </p:nvSpPr>
        <p:spPr bwMode="auto">
          <a:xfrm>
            <a:off x="5400576" y="6928594"/>
            <a:ext cx="4579198" cy="338554"/>
          </a:xfrm>
          <a:prstGeom prst="rect">
            <a:avLst/>
          </a:prstGeom>
          <a:noFill/>
          <a:ln w="9525">
            <a:noFill/>
            <a:miter lim="800000"/>
            <a:headEnd/>
            <a:tailEnd/>
          </a:ln>
        </p:spPr>
        <p:txBody>
          <a:bodyPr wrap="square">
            <a:spAutoFit/>
          </a:bodyPr>
          <a:lstStyle/>
          <a:p>
            <a:pPr algn="ctr"/>
            <a:r>
              <a:rPr lang="cs-CZ" sz="1600" dirty="0"/>
              <a:t>www.stetimondifotbal.cz</a:t>
            </a:r>
          </a:p>
        </p:txBody>
      </p:sp>
      <p:sp>
        <p:nvSpPr>
          <p:cNvPr id="32" name="TextovéPole 31"/>
          <p:cNvSpPr txBox="1"/>
          <p:nvPr/>
        </p:nvSpPr>
        <p:spPr>
          <a:xfrm>
            <a:off x="5400576" y="1376799"/>
            <a:ext cx="4722518" cy="821182"/>
          </a:xfrm>
          <a:prstGeom prst="rect">
            <a:avLst/>
          </a:prstGeom>
          <a:pattFill prst="diagBrick">
            <a:fgClr>
              <a:srgbClr val="FF9966"/>
            </a:fgClr>
            <a:bgClr>
              <a:schemeClr val="bg1"/>
            </a:bgClr>
          </a:pattFill>
          <a:ln w="57150" cmpd="sng">
            <a:solidFill>
              <a:srgbClr val="FFFF00"/>
            </a:solidFill>
            <a:prstDash val="dash"/>
            <a:miter lim="800000"/>
          </a:ln>
          <a:effectLst>
            <a:innerShdw blurRad="63500" dist="50800" dir="10800000">
              <a:srgbClr val="FF3399">
                <a:alpha val="49804"/>
              </a:srgbClr>
            </a:innerShdw>
          </a:effectLst>
          <a:scene3d>
            <a:camera prst="orthographicFront"/>
            <a:lightRig rig="threePt" dir="t"/>
          </a:scene3d>
          <a:sp3d contourW="12700" prstMaterial="matte">
            <a:bevelT w="0" h="0" prst="coolSlant"/>
            <a:extrusionClr>
              <a:srgbClr val="CC00CC"/>
            </a:extrusionClr>
            <a:contourClr>
              <a:schemeClr val="bg1"/>
            </a:contourClr>
          </a:sp3d>
        </p:spPr>
        <p:txBody>
          <a:bodyPr wrap="square" tIns="36000" rtlCol="0" anchor="ctr">
            <a:spAutoFit/>
          </a:bodyPr>
          <a:lstStyle/>
          <a:p>
            <a:pPr algn="ctr"/>
            <a:r>
              <a:rPr lang="cs-CZ" sz="2400" dirty="0" smtClean="0">
                <a:ln w="28575" cap="sq">
                  <a:noFill/>
                  <a:prstDash val="solid"/>
                  <a:miter lim="800000"/>
                </a:ln>
                <a:solidFill>
                  <a:srgbClr val="008000"/>
                </a:solidFill>
                <a:effectLst/>
                <a:latin typeface="Rockwell Extra Bold" panose="02060903040505020403" pitchFamily="18" charset="0"/>
                <a:ea typeface="Segoe UI Black" panose="020B0A02040204020203" pitchFamily="34" charset="0"/>
                <a:cs typeface="Arial" panose="020B0604020202020204" pitchFamily="34" charset="0"/>
              </a:rPr>
              <a:t>Sezóna 2017/2018</a:t>
            </a:r>
          </a:p>
          <a:p>
            <a:pPr algn="ctr"/>
            <a:r>
              <a:rPr lang="cs-CZ" sz="2400" dirty="0" smtClean="0">
                <a:ln w="28575" cap="sq">
                  <a:noFill/>
                  <a:prstDash val="solid"/>
                  <a:miter lim="800000"/>
                </a:ln>
                <a:solidFill>
                  <a:srgbClr val="008000"/>
                </a:solidFill>
                <a:effectLst/>
                <a:latin typeface="Rockwell Extra Bold" panose="02060903040505020403" pitchFamily="18" charset="0"/>
                <a:ea typeface="Segoe UI Black" panose="020B0A02040204020203" pitchFamily="34" charset="0"/>
                <a:cs typeface="Arial" panose="020B0604020202020204" pitchFamily="34" charset="0"/>
              </a:rPr>
              <a:t>Ústecký přebor Jaro</a:t>
            </a:r>
          </a:p>
        </p:txBody>
      </p:sp>
      <p:sp>
        <p:nvSpPr>
          <p:cNvPr id="13" name="Rectangle 1339"/>
          <p:cNvSpPr>
            <a:spLocks noChangeArrowheads="1"/>
          </p:cNvSpPr>
          <p:nvPr/>
        </p:nvSpPr>
        <p:spPr bwMode="auto">
          <a:xfrm>
            <a:off x="165687" y="631476"/>
            <a:ext cx="4586817" cy="1440160"/>
          </a:xfrm>
          <a:prstGeom prst="rect">
            <a:avLst/>
          </a:prstGeom>
          <a:solidFill>
            <a:srgbClr val="CCFFFF"/>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p:txBody>
      </p:sp>
      <p:pic>
        <p:nvPicPr>
          <p:cNvPr id="24" name="Picture 1341"/>
          <p:cNvPicPr>
            <a:picLocks noChangeAspect="1" noChangeArrowheads="1"/>
          </p:cNvPicPr>
          <p:nvPr/>
        </p:nvPicPr>
        <p:blipFill>
          <a:blip r:embed="rId8" cstate="print"/>
          <a:srcRect/>
          <a:stretch>
            <a:fillRect/>
          </a:stretch>
        </p:blipFill>
        <p:spPr bwMode="auto">
          <a:xfrm>
            <a:off x="1656160" y="790233"/>
            <a:ext cx="1069432" cy="1080000"/>
          </a:xfrm>
          <a:prstGeom prst="rect">
            <a:avLst/>
          </a:prstGeom>
          <a:noFill/>
          <a:ln w="9525">
            <a:noFill/>
            <a:miter lim="800000"/>
            <a:headEnd/>
            <a:tailEnd/>
          </a:ln>
        </p:spPr>
      </p:pic>
      <p:pic>
        <p:nvPicPr>
          <p:cNvPr id="3" name="Obrázek 2"/>
          <p:cNvPicPr>
            <a:picLocks noChangeAspect="1"/>
          </p:cNvPicPr>
          <p:nvPr/>
        </p:nvPicPr>
        <p:blipFill>
          <a:blip r:embed="rId9"/>
          <a:stretch>
            <a:fillRect/>
          </a:stretch>
        </p:blipFill>
        <p:spPr>
          <a:xfrm>
            <a:off x="9431225" y="6259813"/>
            <a:ext cx="568248" cy="576000"/>
          </a:xfrm>
          <a:prstGeom prst="rect">
            <a:avLst/>
          </a:prstGeom>
        </p:spPr>
      </p:pic>
      <p:pic>
        <p:nvPicPr>
          <p:cNvPr id="4" name="Obrázek 3" descr="Vector Logos, &lt;strong&gt;Logo&lt;/strong&gt; Templates Free Download | seeklog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16600" y="4184664"/>
            <a:ext cx="864096" cy="874995"/>
          </a:xfrm>
          <a:prstGeom prst="rect">
            <a:avLst/>
          </a:prstGeom>
        </p:spPr>
      </p:pic>
      <p:pic>
        <p:nvPicPr>
          <p:cNvPr id="5" name="Obrázek 4" descr="Úvod | &lt;strong&gt;TJ&lt;/strong&gt; &lt;strong&gt;Sokol&lt;/strong&gt; &lt;strong&gt;Horní&lt;/strong&gt; &lt;strong&gt;Jiřetín&lt;/strong&gt; - Fotbalový oddíl"/>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12564" y="4260024"/>
            <a:ext cx="870453" cy="79963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0" name="Text Box 18191"/>
          <p:cNvSpPr txBox="1">
            <a:spLocks noChangeArrowheads="1"/>
          </p:cNvSpPr>
          <p:nvPr/>
        </p:nvSpPr>
        <p:spPr bwMode="auto">
          <a:xfrm>
            <a:off x="6400887" y="739182"/>
            <a:ext cx="184700" cy="615539"/>
          </a:xfrm>
          <a:prstGeom prst="rect">
            <a:avLst/>
          </a:prstGeom>
          <a:noFill/>
          <a:ln w="9525">
            <a:noFill/>
            <a:miter lim="800000"/>
            <a:headEnd/>
            <a:tailEnd/>
          </a:ln>
        </p:spPr>
        <p:txBody>
          <a:bodyPr wrap="none" lIns="91425" tIns="45713" rIns="91425" bIns="45713">
            <a:spAutoFit/>
          </a:bodyPr>
          <a:lstStyle/>
          <a:p>
            <a:endParaRPr lang="cs-CZ" sz="1800" dirty="0">
              <a:solidFill>
                <a:srgbClr val="000000"/>
              </a:solidFill>
              <a:latin typeface="Arial Black" pitchFamily="34" charset="0"/>
            </a:endParaRPr>
          </a:p>
          <a:p>
            <a:endParaRPr lang="cs-CZ" sz="1600" dirty="0">
              <a:solidFill>
                <a:srgbClr val="000000"/>
              </a:solidFill>
              <a:latin typeface="Gill Sans Ultra Bold" pitchFamily="34" charset="-18"/>
            </a:endParaRPr>
          </a:p>
        </p:txBody>
      </p:sp>
      <p:sp>
        <p:nvSpPr>
          <p:cNvPr id="8" name="TextovéPole 7"/>
          <p:cNvSpPr txBox="1"/>
          <p:nvPr/>
        </p:nvSpPr>
        <p:spPr>
          <a:xfrm>
            <a:off x="174853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10</a:t>
            </a:r>
          </a:p>
        </p:txBody>
      </p:sp>
      <p:sp>
        <p:nvSpPr>
          <p:cNvPr id="16" name="TextovéPole 15"/>
          <p:cNvSpPr txBox="1"/>
          <p:nvPr/>
        </p:nvSpPr>
        <p:spPr>
          <a:xfrm>
            <a:off x="7491408"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23</a:t>
            </a:r>
          </a:p>
        </p:txBody>
      </p:sp>
      <p:pic>
        <p:nvPicPr>
          <p:cNvPr id="7170" name="Picture 95"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7171" name="Picture 94"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7172" name="Picture 93"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857250"/>
            <a:ext cx="898525" cy="228600"/>
          </a:xfrm>
          <a:prstGeom prst="rect">
            <a:avLst/>
          </a:prstGeom>
          <a:noFill/>
          <a:ln w="9525">
            <a:miter lim="800000"/>
            <a:headEnd/>
            <a:tailEnd/>
          </a:ln>
        </p:spPr>
      </p:pic>
      <p:pic>
        <p:nvPicPr>
          <p:cNvPr id="7173" name="Picture 9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57250"/>
            <a:ext cx="898525" cy="228600"/>
          </a:xfrm>
          <a:prstGeom prst="rect">
            <a:avLst/>
          </a:prstGeom>
          <a:noFill/>
          <a:ln w="9525">
            <a:miter lim="800000"/>
            <a:headEnd/>
            <a:tailEnd/>
          </a:ln>
        </p:spPr>
      </p:pic>
      <p:pic>
        <p:nvPicPr>
          <p:cNvPr id="7174" name="Picture 9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1047750"/>
            <a:ext cx="898525" cy="228600"/>
          </a:xfrm>
          <a:prstGeom prst="rect">
            <a:avLst/>
          </a:prstGeom>
          <a:noFill/>
          <a:ln w="9525">
            <a:miter lim="800000"/>
            <a:headEnd/>
            <a:tailEnd/>
          </a:ln>
        </p:spPr>
      </p:pic>
      <p:pic>
        <p:nvPicPr>
          <p:cNvPr id="7175" name="Picture 9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047750"/>
            <a:ext cx="898525" cy="228600"/>
          </a:xfrm>
          <a:prstGeom prst="rect">
            <a:avLst/>
          </a:prstGeom>
          <a:noFill/>
          <a:ln w="9525">
            <a:miter lim="800000"/>
            <a:headEnd/>
            <a:tailEnd/>
          </a:ln>
        </p:spPr>
      </p:pic>
      <p:pic>
        <p:nvPicPr>
          <p:cNvPr id="7176" name="Picture 8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238250"/>
            <a:ext cx="898525" cy="228600"/>
          </a:xfrm>
          <a:prstGeom prst="rect">
            <a:avLst/>
          </a:prstGeom>
          <a:noFill/>
          <a:ln w="9525">
            <a:miter lim="800000"/>
            <a:headEnd/>
            <a:tailEnd/>
          </a:ln>
        </p:spPr>
      </p:pic>
      <p:pic>
        <p:nvPicPr>
          <p:cNvPr id="7177" name="Picture 8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238250"/>
            <a:ext cx="898525" cy="228600"/>
          </a:xfrm>
          <a:prstGeom prst="rect">
            <a:avLst/>
          </a:prstGeom>
          <a:noFill/>
          <a:ln w="9525">
            <a:miter lim="800000"/>
            <a:headEnd/>
            <a:tailEnd/>
          </a:ln>
        </p:spPr>
      </p:pic>
      <p:pic>
        <p:nvPicPr>
          <p:cNvPr id="7178" name="Picture 8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428750"/>
            <a:ext cx="898525" cy="228600"/>
          </a:xfrm>
          <a:prstGeom prst="rect">
            <a:avLst/>
          </a:prstGeom>
          <a:noFill/>
          <a:ln w="9525">
            <a:miter lim="800000"/>
            <a:headEnd/>
            <a:tailEnd/>
          </a:ln>
        </p:spPr>
      </p:pic>
      <p:pic>
        <p:nvPicPr>
          <p:cNvPr id="7179" name="Picture 8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428750"/>
            <a:ext cx="898525" cy="228600"/>
          </a:xfrm>
          <a:prstGeom prst="rect">
            <a:avLst/>
          </a:prstGeom>
          <a:noFill/>
          <a:ln w="9525">
            <a:miter lim="800000"/>
            <a:headEnd/>
            <a:tailEnd/>
          </a:ln>
        </p:spPr>
      </p:pic>
      <p:pic>
        <p:nvPicPr>
          <p:cNvPr id="7180" name="Picture 8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1619250"/>
            <a:ext cx="898525" cy="228600"/>
          </a:xfrm>
          <a:prstGeom prst="rect">
            <a:avLst/>
          </a:prstGeom>
          <a:noFill/>
          <a:ln w="9525">
            <a:miter lim="800000"/>
            <a:headEnd/>
            <a:tailEnd/>
          </a:ln>
        </p:spPr>
      </p:pic>
      <p:pic>
        <p:nvPicPr>
          <p:cNvPr id="7181" name="Picture 8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1619250"/>
            <a:ext cx="898525" cy="228600"/>
          </a:xfrm>
          <a:prstGeom prst="rect">
            <a:avLst/>
          </a:prstGeom>
          <a:noFill/>
          <a:ln w="9525">
            <a:miter lim="800000"/>
            <a:headEnd/>
            <a:tailEnd/>
          </a:ln>
        </p:spPr>
      </p:pic>
      <p:pic>
        <p:nvPicPr>
          <p:cNvPr id="7182" name="Picture 8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1809750"/>
            <a:ext cx="898525" cy="228600"/>
          </a:xfrm>
          <a:prstGeom prst="rect">
            <a:avLst/>
          </a:prstGeom>
          <a:noFill/>
          <a:ln w="9525">
            <a:miter lim="800000"/>
            <a:headEnd/>
            <a:tailEnd/>
          </a:ln>
        </p:spPr>
      </p:pic>
      <p:pic>
        <p:nvPicPr>
          <p:cNvPr id="7183" name="Picture 8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1809750"/>
            <a:ext cx="898525" cy="228600"/>
          </a:xfrm>
          <a:prstGeom prst="rect">
            <a:avLst/>
          </a:prstGeom>
          <a:noFill/>
          <a:ln w="9525">
            <a:miter lim="800000"/>
            <a:headEnd/>
            <a:tailEnd/>
          </a:ln>
        </p:spPr>
      </p:pic>
      <p:pic>
        <p:nvPicPr>
          <p:cNvPr id="7184" name="Picture 8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2000250"/>
            <a:ext cx="898525" cy="228600"/>
          </a:xfrm>
          <a:prstGeom prst="rect">
            <a:avLst/>
          </a:prstGeom>
          <a:noFill/>
          <a:ln w="9525">
            <a:miter lim="800000"/>
            <a:headEnd/>
            <a:tailEnd/>
          </a:ln>
        </p:spPr>
      </p:pic>
      <p:pic>
        <p:nvPicPr>
          <p:cNvPr id="7185" name="Picture 8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2000250"/>
            <a:ext cx="898525" cy="228600"/>
          </a:xfrm>
          <a:prstGeom prst="rect">
            <a:avLst/>
          </a:prstGeom>
          <a:noFill/>
          <a:ln w="9525">
            <a:miter lim="800000"/>
            <a:headEnd/>
            <a:tailEnd/>
          </a:ln>
        </p:spPr>
      </p:pic>
      <p:pic>
        <p:nvPicPr>
          <p:cNvPr id="7186" name="Picture 7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2190750"/>
            <a:ext cx="898525" cy="228600"/>
          </a:xfrm>
          <a:prstGeom prst="rect">
            <a:avLst/>
          </a:prstGeom>
          <a:noFill/>
          <a:ln w="9525">
            <a:miter lim="800000"/>
            <a:headEnd/>
            <a:tailEnd/>
          </a:ln>
        </p:spPr>
      </p:pic>
      <p:pic>
        <p:nvPicPr>
          <p:cNvPr id="7187" name="Picture 7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2190750"/>
            <a:ext cx="898525" cy="228600"/>
          </a:xfrm>
          <a:prstGeom prst="rect">
            <a:avLst/>
          </a:prstGeom>
          <a:noFill/>
          <a:ln w="9525">
            <a:miter lim="800000"/>
            <a:headEnd/>
            <a:tailEnd/>
          </a:ln>
        </p:spPr>
      </p:pic>
      <p:pic>
        <p:nvPicPr>
          <p:cNvPr id="7188" name="Picture 7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2381250"/>
            <a:ext cx="898525" cy="228600"/>
          </a:xfrm>
          <a:prstGeom prst="rect">
            <a:avLst/>
          </a:prstGeom>
          <a:noFill/>
          <a:ln w="9525">
            <a:miter lim="800000"/>
            <a:headEnd/>
            <a:tailEnd/>
          </a:ln>
        </p:spPr>
      </p:pic>
      <p:pic>
        <p:nvPicPr>
          <p:cNvPr id="7189" name="Picture 7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2381250"/>
            <a:ext cx="898525" cy="228600"/>
          </a:xfrm>
          <a:prstGeom prst="rect">
            <a:avLst/>
          </a:prstGeom>
          <a:noFill/>
          <a:ln w="9525">
            <a:miter lim="800000"/>
            <a:headEnd/>
            <a:tailEnd/>
          </a:ln>
        </p:spPr>
      </p:pic>
      <p:pic>
        <p:nvPicPr>
          <p:cNvPr id="7190" name="Picture 7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2571750"/>
            <a:ext cx="898525" cy="228600"/>
          </a:xfrm>
          <a:prstGeom prst="rect">
            <a:avLst/>
          </a:prstGeom>
          <a:noFill/>
          <a:ln w="9525">
            <a:miter lim="800000"/>
            <a:headEnd/>
            <a:tailEnd/>
          </a:ln>
        </p:spPr>
      </p:pic>
      <p:pic>
        <p:nvPicPr>
          <p:cNvPr id="7191" name="Picture 74"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2571750"/>
            <a:ext cx="898525" cy="228600"/>
          </a:xfrm>
          <a:prstGeom prst="rect">
            <a:avLst/>
          </a:prstGeom>
          <a:noFill/>
          <a:ln w="9525">
            <a:miter lim="800000"/>
            <a:headEnd/>
            <a:tailEnd/>
          </a:ln>
        </p:spPr>
      </p:pic>
      <p:pic>
        <p:nvPicPr>
          <p:cNvPr id="7192" name="Picture 73"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2762250"/>
            <a:ext cx="898525" cy="228600"/>
          </a:xfrm>
          <a:prstGeom prst="rect">
            <a:avLst/>
          </a:prstGeom>
          <a:noFill/>
          <a:ln w="9525">
            <a:miter lim="800000"/>
            <a:headEnd/>
            <a:tailEnd/>
          </a:ln>
        </p:spPr>
      </p:pic>
      <p:pic>
        <p:nvPicPr>
          <p:cNvPr id="7193" name="Picture 72"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2762250"/>
            <a:ext cx="898525" cy="228600"/>
          </a:xfrm>
          <a:prstGeom prst="rect">
            <a:avLst/>
          </a:prstGeom>
          <a:noFill/>
          <a:ln w="9525">
            <a:miter lim="800000"/>
            <a:headEnd/>
            <a:tailEnd/>
          </a:ln>
        </p:spPr>
      </p:pic>
      <p:pic>
        <p:nvPicPr>
          <p:cNvPr id="7194" name="Picture 71"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2762250"/>
            <a:ext cx="898525" cy="228600"/>
          </a:xfrm>
          <a:prstGeom prst="rect">
            <a:avLst/>
          </a:prstGeom>
          <a:noFill/>
          <a:ln w="9525">
            <a:miter lim="800000"/>
            <a:headEnd/>
            <a:tailEnd/>
          </a:ln>
        </p:spPr>
      </p:pic>
      <p:pic>
        <p:nvPicPr>
          <p:cNvPr id="7195" name="Picture 70"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2762250"/>
            <a:ext cx="898525" cy="228600"/>
          </a:xfrm>
          <a:prstGeom prst="rect">
            <a:avLst/>
          </a:prstGeom>
          <a:noFill/>
          <a:ln w="9525">
            <a:miter lim="800000"/>
            <a:headEnd/>
            <a:tailEnd/>
          </a:ln>
        </p:spPr>
      </p:pic>
      <p:pic>
        <p:nvPicPr>
          <p:cNvPr id="7196" name="Picture 69"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2952750"/>
            <a:ext cx="898525" cy="230188"/>
          </a:xfrm>
          <a:prstGeom prst="rect">
            <a:avLst/>
          </a:prstGeom>
          <a:noFill/>
          <a:ln w="9525">
            <a:miter lim="800000"/>
            <a:headEnd/>
            <a:tailEnd/>
          </a:ln>
        </p:spPr>
      </p:pic>
      <p:pic>
        <p:nvPicPr>
          <p:cNvPr id="7197" name="Picture 68"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2952750"/>
            <a:ext cx="898525" cy="230188"/>
          </a:xfrm>
          <a:prstGeom prst="rect">
            <a:avLst/>
          </a:prstGeom>
          <a:noFill/>
          <a:ln w="9525">
            <a:miter lim="800000"/>
            <a:headEnd/>
            <a:tailEnd/>
          </a:ln>
        </p:spPr>
      </p:pic>
      <p:pic>
        <p:nvPicPr>
          <p:cNvPr id="7198" name="Picture 67"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3143250"/>
            <a:ext cx="898525" cy="228600"/>
          </a:xfrm>
          <a:prstGeom prst="rect">
            <a:avLst/>
          </a:prstGeom>
          <a:noFill/>
          <a:ln w="9525">
            <a:miter lim="800000"/>
            <a:headEnd/>
            <a:tailEnd/>
          </a:ln>
        </p:spPr>
      </p:pic>
      <p:pic>
        <p:nvPicPr>
          <p:cNvPr id="7199" name="Picture 66"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3143250"/>
            <a:ext cx="898525" cy="228600"/>
          </a:xfrm>
          <a:prstGeom prst="rect">
            <a:avLst/>
          </a:prstGeom>
          <a:noFill/>
          <a:ln w="9525">
            <a:miter lim="800000"/>
            <a:headEnd/>
            <a:tailEnd/>
          </a:ln>
        </p:spPr>
      </p:pic>
      <p:pic>
        <p:nvPicPr>
          <p:cNvPr id="7200" name="Picture 65"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3333750"/>
            <a:ext cx="898525" cy="228600"/>
          </a:xfrm>
          <a:prstGeom prst="rect">
            <a:avLst/>
          </a:prstGeom>
          <a:noFill/>
          <a:ln w="9525">
            <a:miter lim="800000"/>
            <a:headEnd/>
            <a:tailEnd/>
          </a:ln>
        </p:spPr>
      </p:pic>
      <p:pic>
        <p:nvPicPr>
          <p:cNvPr id="7201" name="Picture 64"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3333750"/>
            <a:ext cx="898525" cy="228600"/>
          </a:xfrm>
          <a:prstGeom prst="rect">
            <a:avLst/>
          </a:prstGeom>
          <a:noFill/>
          <a:ln w="9525">
            <a:miter lim="800000"/>
            <a:headEnd/>
            <a:tailEnd/>
          </a:ln>
        </p:spPr>
      </p:pic>
      <p:pic>
        <p:nvPicPr>
          <p:cNvPr id="7202" name="Picture 63"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3524250"/>
            <a:ext cx="898525" cy="228600"/>
          </a:xfrm>
          <a:prstGeom prst="rect">
            <a:avLst/>
          </a:prstGeom>
          <a:noFill/>
          <a:ln w="9525">
            <a:miter lim="800000"/>
            <a:headEnd/>
            <a:tailEnd/>
          </a:ln>
        </p:spPr>
      </p:pic>
      <p:pic>
        <p:nvPicPr>
          <p:cNvPr id="7203" name="Picture 62"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3524250"/>
            <a:ext cx="898525" cy="228600"/>
          </a:xfrm>
          <a:prstGeom prst="rect">
            <a:avLst/>
          </a:prstGeom>
          <a:noFill/>
          <a:ln w="9525">
            <a:miter lim="800000"/>
            <a:headEnd/>
            <a:tailEnd/>
          </a:ln>
        </p:spPr>
      </p:pic>
      <p:pic>
        <p:nvPicPr>
          <p:cNvPr id="7204" name="Picture 61"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3714750"/>
            <a:ext cx="898525" cy="228600"/>
          </a:xfrm>
          <a:prstGeom prst="rect">
            <a:avLst/>
          </a:prstGeom>
          <a:noFill/>
          <a:ln w="9525">
            <a:miter lim="800000"/>
            <a:headEnd/>
            <a:tailEnd/>
          </a:ln>
        </p:spPr>
      </p:pic>
      <p:pic>
        <p:nvPicPr>
          <p:cNvPr id="7205" name="Picture 60"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3714750"/>
            <a:ext cx="898525" cy="228600"/>
          </a:xfrm>
          <a:prstGeom prst="rect">
            <a:avLst/>
          </a:prstGeom>
          <a:noFill/>
          <a:ln w="9525">
            <a:miter lim="800000"/>
            <a:headEnd/>
            <a:tailEnd/>
          </a:ln>
        </p:spPr>
      </p:pic>
      <p:pic>
        <p:nvPicPr>
          <p:cNvPr id="7206" name="Picture 59"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3906838"/>
            <a:ext cx="898525" cy="227012"/>
          </a:xfrm>
          <a:prstGeom prst="rect">
            <a:avLst/>
          </a:prstGeom>
          <a:noFill/>
          <a:ln w="9525">
            <a:miter lim="800000"/>
            <a:headEnd/>
            <a:tailEnd/>
          </a:ln>
        </p:spPr>
      </p:pic>
      <p:pic>
        <p:nvPicPr>
          <p:cNvPr id="7207" name="Picture 58"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3906838"/>
            <a:ext cx="898525" cy="227012"/>
          </a:xfrm>
          <a:prstGeom prst="rect">
            <a:avLst/>
          </a:prstGeom>
          <a:noFill/>
          <a:ln w="9525">
            <a:miter lim="800000"/>
            <a:headEnd/>
            <a:tailEnd/>
          </a:ln>
        </p:spPr>
      </p:pic>
      <p:pic>
        <p:nvPicPr>
          <p:cNvPr id="7208" name="Picture 57"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4095750"/>
            <a:ext cx="898525" cy="228600"/>
          </a:xfrm>
          <a:prstGeom prst="rect">
            <a:avLst/>
          </a:prstGeom>
          <a:noFill/>
          <a:ln w="9525">
            <a:miter lim="800000"/>
            <a:headEnd/>
            <a:tailEnd/>
          </a:ln>
        </p:spPr>
      </p:pic>
      <p:pic>
        <p:nvPicPr>
          <p:cNvPr id="7209" name="Picture 56"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4095750"/>
            <a:ext cx="898525" cy="228600"/>
          </a:xfrm>
          <a:prstGeom prst="rect">
            <a:avLst/>
          </a:prstGeom>
          <a:noFill/>
          <a:ln w="9525">
            <a:miter lim="800000"/>
            <a:headEnd/>
            <a:tailEnd/>
          </a:ln>
        </p:spPr>
      </p:pic>
      <p:pic>
        <p:nvPicPr>
          <p:cNvPr id="7210" name="Picture 55"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4286250"/>
            <a:ext cx="898525" cy="228600"/>
          </a:xfrm>
          <a:prstGeom prst="rect">
            <a:avLst/>
          </a:prstGeom>
          <a:noFill/>
          <a:ln w="9525">
            <a:miter lim="800000"/>
            <a:headEnd/>
            <a:tailEnd/>
          </a:ln>
        </p:spPr>
      </p:pic>
      <p:pic>
        <p:nvPicPr>
          <p:cNvPr id="7211" name="Picture 54"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4286250"/>
            <a:ext cx="898525" cy="228600"/>
          </a:xfrm>
          <a:prstGeom prst="rect">
            <a:avLst/>
          </a:prstGeom>
          <a:noFill/>
          <a:ln w="9525">
            <a:miter lim="800000"/>
            <a:headEnd/>
            <a:tailEnd/>
          </a:ln>
        </p:spPr>
      </p:pic>
      <p:pic>
        <p:nvPicPr>
          <p:cNvPr id="7212" name="Picture 5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4476750"/>
            <a:ext cx="898525" cy="228600"/>
          </a:xfrm>
          <a:prstGeom prst="rect">
            <a:avLst/>
          </a:prstGeom>
          <a:noFill/>
          <a:ln w="9525">
            <a:miter lim="800000"/>
            <a:headEnd/>
            <a:tailEnd/>
          </a:ln>
        </p:spPr>
      </p:pic>
      <p:pic>
        <p:nvPicPr>
          <p:cNvPr id="7213" name="Picture 52"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4476750"/>
            <a:ext cx="898525" cy="228600"/>
          </a:xfrm>
          <a:prstGeom prst="rect">
            <a:avLst/>
          </a:prstGeom>
          <a:noFill/>
          <a:ln w="9525">
            <a:miter lim="800000"/>
            <a:headEnd/>
            <a:tailEnd/>
          </a:ln>
        </p:spPr>
      </p:pic>
      <p:pic>
        <p:nvPicPr>
          <p:cNvPr id="7214" name="Picture 5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4667250"/>
            <a:ext cx="898525" cy="228600"/>
          </a:xfrm>
          <a:prstGeom prst="rect">
            <a:avLst/>
          </a:prstGeom>
          <a:noFill/>
          <a:ln w="9525">
            <a:miter lim="800000"/>
            <a:headEnd/>
            <a:tailEnd/>
          </a:ln>
        </p:spPr>
      </p:pic>
      <p:pic>
        <p:nvPicPr>
          <p:cNvPr id="7215" name="Picture 50"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4667250"/>
            <a:ext cx="898525" cy="228600"/>
          </a:xfrm>
          <a:prstGeom prst="rect">
            <a:avLst/>
          </a:prstGeom>
          <a:noFill/>
          <a:ln w="9525">
            <a:miter lim="800000"/>
            <a:headEnd/>
            <a:tailEnd/>
          </a:ln>
        </p:spPr>
      </p:pic>
      <p:pic>
        <p:nvPicPr>
          <p:cNvPr id="7216" name="Picture 49"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4857750"/>
            <a:ext cx="898525" cy="228600"/>
          </a:xfrm>
          <a:prstGeom prst="rect">
            <a:avLst/>
          </a:prstGeom>
          <a:noFill/>
          <a:ln w="9525">
            <a:miter lim="800000"/>
            <a:headEnd/>
            <a:tailEnd/>
          </a:ln>
        </p:spPr>
      </p:pic>
      <p:pic>
        <p:nvPicPr>
          <p:cNvPr id="7217" name="Picture 4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4857750"/>
            <a:ext cx="898525" cy="228600"/>
          </a:xfrm>
          <a:prstGeom prst="rect">
            <a:avLst/>
          </a:prstGeom>
          <a:noFill/>
          <a:ln w="9525">
            <a:miter lim="800000"/>
            <a:headEnd/>
            <a:tailEnd/>
          </a:ln>
        </p:spPr>
      </p:pic>
      <p:pic>
        <p:nvPicPr>
          <p:cNvPr id="7218" name="Picture 4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5048250"/>
            <a:ext cx="898525" cy="228600"/>
          </a:xfrm>
          <a:prstGeom prst="rect">
            <a:avLst/>
          </a:prstGeom>
          <a:noFill/>
          <a:ln w="9525">
            <a:miter lim="800000"/>
            <a:headEnd/>
            <a:tailEnd/>
          </a:ln>
        </p:spPr>
      </p:pic>
      <p:pic>
        <p:nvPicPr>
          <p:cNvPr id="7219" name="Picture 4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5048250"/>
            <a:ext cx="898525" cy="228600"/>
          </a:xfrm>
          <a:prstGeom prst="rect">
            <a:avLst/>
          </a:prstGeom>
          <a:noFill/>
          <a:ln w="9525">
            <a:miter lim="800000"/>
            <a:headEnd/>
            <a:tailEnd/>
          </a:ln>
        </p:spPr>
      </p:pic>
      <p:pic>
        <p:nvPicPr>
          <p:cNvPr id="7220" name="Picture 4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5238750"/>
            <a:ext cx="898525" cy="228600"/>
          </a:xfrm>
          <a:prstGeom prst="rect">
            <a:avLst/>
          </a:prstGeom>
          <a:noFill/>
          <a:ln w="9525">
            <a:miter lim="800000"/>
            <a:headEnd/>
            <a:tailEnd/>
          </a:ln>
        </p:spPr>
      </p:pic>
      <p:pic>
        <p:nvPicPr>
          <p:cNvPr id="7221" name="Picture 4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5238750"/>
            <a:ext cx="898525" cy="228600"/>
          </a:xfrm>
          <a:prstGeom prst="rect">
            <a:avLst/>
          </a:prstGeom>
          <a:noFill/>
          <a:ln w="9525">
            <a:miter lim="800000"/>
            <a:headEnd/>
            <a:tailEnd/>
          </a:ln>
        </p:spPr>
      </p:pic>
      <p:pic>
        <p:nvPicPr>
          <p:cNvPr id="7222" name="Picture 43"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5429250"/>
            <a:ext cx="898525" cy="228600"/>
          </a:xfrm>
          <a:prstGeom prst="rect">
            <a:avLst/>
          </a:prstGeom>
          <a:noFill/>
          <a:ln w="9525">
            <a:miter lim="800000"/>
            <a:headEnd/>
            <a:tailEnd/>
          </a:ln>
        </p:spPr>
      </p:pic>
      <p:pic>
        <p:nvPicPr>
          <p:cNvPr id="7223" name="Picture 42"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5429250"/>
            <a:ext cx="898525" cy="228600"/>
          </a:xfrm>
          <a:prstGeom prst="rect">
            <a:avLst/>
          </a:prstGeom>
          <a:noFill/>
          <a:ln w="9525">
            <a:miter lim="800000"/>
            <a:headEnd/>
            <a:tailEnd/>
          </a:ln>
        </p:spPr>
      </p:pic>
      <p:pic>
        <p:nvPicPr>
          <p:cNvPr id="7224" name="Picture 41"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5619750"/>
            <a:ext cx="898525" cy="228600"/>
          </a:xfrm>
          <a:prstGeom prst="rect">
            <a:avLst/>
          </a:prstGeom>
          <a:noFill/>
          <a:ln w="9525">
            <a:miter lim="800000"/>
            <a:headEnd/>
            <a:tailEnd/>
          </a:ln>
        </p:spPr>
      </p:pic>
      <p:pic>
        <p:nvPicPr>
          <p:cNvPr id="7225" name="Picture 40"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5619750"/>
            <a:ext cx="898525" cy="228600"/>
          </a:xfrm>
          <a:prstGeom prst="rect">
            <a:avLst/>
          </a:prstGeom>
          <a:noFill/>
          <a:ln w="9525">
            <a:miter lim="800000"/>
            <a:headEnd/>
            <a:tailEnd/>
          </a:ln>
        </p:spPr>
      </p:pic>
      <p:pic>
        <p:nvPicPr>
          <p:cNvPr id="7226" name="Picture 39"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5810250"/>
            <a:ext cx="898525" cy="228600"/>
          </a:xfrm>
          <a:prstGeom prst="rect">
            <a:avLst/>
          </a:prstGeom>
          <a:noFill/>
          <a:ln w="9525">
            <a:miter lim="800000"/>
            <a:headEnd/>
            <a:tailEnd/>
          </a:ln>
        </p:spPr>
      </p:pic>
      <p:pic>
        <p:nvPicPr>
          <p:cNvPr id="7227" name="Picture 38"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5810250"/>
            <a:ext cx="898525" cy="228600"/>
          </a:xfrm>
          <a:prstGeom prst="rect">
            <a:avLst/>
          </a:prstGeom>
          <a:noFill/>
          <a:ln w="9525">
            <a:miter lim="800000"/>
            <a:headEnd/>
            <a:tailEnd/>
          </a:ln>
        </p:spPr>
      </p:pic>
      <p:pic>
        <p:nvPicPr>
          <p:cNvPr id="7228" name="Picture 37"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6000750"/>
            <a:ext cx="898525" cy="228600"/>
          </a:xfrm>
          <a:prstGeom prst="rect">
            <a:avLst/>
          </a:prstGeom>
          <a:noFill/>
          <a:ln w="9525">
            <a:miter lim="800000"/>
            <a:headEnd/>
            <a:tailEnd/>
          </a:ln>
        </p:spPr>
      </p:pic>
      <p:pic>
        <p:nvPicPr>
          <p:cNvPr id="7229" name="Picture 3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6000750"/>
            <a:ext cx="898525" cy="228600"/>
          </a:xfrm>
          <a:prstGeom prst="rect">
            <a:avLst/>
          </a:prstGeom>
          <a:noFill/>
          <a:ln w="9525">
            <a:miter lim="800000"/>
            <a:headEnd/>
            <a:tailEnd/>
          </a:ln>
        </p:spPr>
      </p:pic>
      <p:sp>
        <p:nvSpPr>
          <p:cNvPr id="66" name="TextovéPole 65"/>
          <p:cNvSpPr txBox="1"/>
          <p:nvPr/>
        </p:nvSpPr>
        <p:spPr>
          <a:xfrm>
            <a:off x="5472585" y="1243236"/>
            <a:ext cx="4680519" cy="5078313"/>
          </a:xfrm>
          <a:prstGeom prst="rect">
            <a:avLst/>
          </a:prstGeom>
          <a:pattFill prst="pct5">
            <a:fgClr>
              <a:schemeClr val="accent1"/>
            </a:fgClr>
            <a:bgClr>
              <a:schemeClr val="bg1"/>
            </a:bgClr>
          </a:pattFill>
          <a:effectLst>
            <a:softEdge rad="0"/>
          </a:effectLst>
        </p:spPr>
        <p:txBody>
          <a:bodyPr wrap="square" rtlCol="0">
            <a:spAutoFit/>
          </a:bodyPr>
          <a:lstStyle/>
          <a:p>
            <a:pPr algn="ctr"/>
            <a:r>
              <a:rPr lang="cs-CZ" sz="1400" u="sng" dirty="0">
                <a:solidFill>
                  <a:srgbClr val="FF0000"/>
                </a:solidFill>
                <a:latin typeface="Arial Black" panose="020B0A04020102020204" pitchFamily="34" charset="0"/>
              </a:rPr>
              <a:t>Bílina –Vilémov 0:2</a:t>
            </a:r>
          </a:p>
          <a:p>
            <a:r>
              <a:rPr lang="cs-CZ" dirty="0">
                <a:latin typeface="Arial Black" panose="020B0A04020102020204" pitchFamily="34" charset="0"/>
              </a:rPr>
              <a:t>Vilémov hrál v Bílině na jaře potřetí venku a potřetí na umělce.  Získal zde 6 </a:t>
            </a:r>
            <a:r>
              <a:rPr lang="cs-CZ" dirty="0" smtClean="0">
                <a:latin typeface="Arial Black" panose="020B0A04020102020204" pitchFamily="34" charset="0"/>
              </a:rPr>
              <a:t>bodů</a:t>
            </a:r>
          </a:p>
          <a:p>
            <a:pPr algn="ctr"/>
            <a:r>
              <a:rPr lang="cs-CZ" sz="1400" u="sng" dirty="0" smtClean="0">
                <a:solidFill>
                  <a:srgbClr val="FF0000"/>
                </a:solidFill>
                <a:latin typeface="Arial Black" panose="020B0A04020102020204" pitchFamily="34" charset="0"/>
              </a:rPr>
              <a:t>Srbice </a:t>
            </a:r>
            <a:r>
              <a:rPr lang="cs-CZ" sz="1400" u="sng" dirty="0">
                <a:solidFill>
                  <a:srgbClr val="FF0000"/>
                </a:solidFill>
                <a:latin typeface="Arial Black" panose="020B0A04020102020204" pitchFamily="34" charset="0"/>
              </a:rPr>
              <a:t>– Modlany 3:1</a:t>
            </a:r>
          </a:p>
          <a:p>
            <a:r>
              <a:rPr lang="cs-CZ" dirty="0">
                <a:latin typeface="Arial Black" panose="020B0A04020102020204" pitchFamily="34" charset="0"/>
              </a:rPr>
              <a:t>Velké derby zaslouženě vyhráli domácí. Do 19. kola druhé Modlany se na jaře </a:t>
            </a:r>
            <a:r>
              <a:rPr lang="cs-CZ" dirty="0" smtClean="0">
                <a:latin typeface="Arial Black" panose="020B0A04020102020204" pitchFamily="34" charset="0"/>
              </a:rPr>
              <a:t>hledají</a:t>
            </a:r>
          </a:p>
          <a:p>
            <a:pPr algn="ctr"/>
            <a:r>
              <a:rPr lang="cs-CZ" sz="1400" u="sng" dirty="0" smtClean="0">
                <a:solidFill>
                  <a:srgbClr val="FF0000"/>
                </a:solidFill>
                <a:latin typeface="Arial Black" panose="020B0A04020102020204" pitchFamily="34" charset="0"/>
              </a:rPr>
              <a:t>Perštejn – Litoměřicko B    1:2 PK</a:t>
            </a:r>
          </a:p>
          <a:p>
            <a:r>
              <a:rPr lang="cs-CZ" dirty="0" smtClean="0">
                <a:latin typeface="Arial Black" panose="020B0A04020102020204" pitchFamily="34" charset="0"/>
              </a:rPr>
              <a:t>Hosté šli do vedení ve 2. minutě, domácí vyrovnali 2 minuty před koncem. Penalty lépe zvládlo Litoměřicko.</a:t>
            </a:r>
          </a:p>
          <a:p>
            <a:pPr algn="ctr"/>
            <a:r>
              <a:rPr lang="cs-CZ" sz="1400" u="sng" dirty="0" smtClean="0">
                <a:solidFill>
                  <a:srgbClr val="FF0000"/>
                </a:solidFill>
                <a:latin typeface="Arial Black" panose="020B0A04020102020204" pitchFamily="34" charset="0"/>
              </a:rPr>
              <a:t>Štětí – Modrá  2:0</a:t>
            </a:r>
          </a:p>
          <a:p>
            <a:r>
              <a:rPr lang="cs-CZ" dirty="0" smtClean="0">
                <a:latin typeface="Arial Black" panose="020B0A04020102020204" pitchFamily="34" charset="0"/>
              </a:rPr>
              <a:t>Na straně domácích vládla spokojenost pouze se ziskem 3 bodů. Drama to bylo až do konce.</a:t>
            </a:r>
          </a:p>
          <a:p>
            <a:pPr algn="ctr"/>
            <a:r>
              <a:rPr lang="cs-CZ" sz="1400" u="sng" dirty="0" smtClean="0">
                <a:solidFill>
                  <a:srgbClr val="FF0000"/>
                </a:solidFill>
                <a:latin typeface="Arial Black" panose="020B0A04020102020204" pitchFamily="34" charset="0"/>
              </a:rPr>
              <a:t>Kadaň – Mostecký FK  1:7</a:t>
            </a:r>
          </a:p>
          <a:p>
            <a:r>
              <a:rPr lang="cs-CZ" dirty="0" smtClean="0">
                <a:latin typeface="Arial Black" panose="020B0A04020102020204" pitchFamily="34" charset="0"/>
              </a:rPr>
              <a:t>Hosté přivezli do Kadaně pěknou nadílku. Domácí se propadají a jsou po 19. kole poslední. </a:t>
            </a:r>
          </a:p>
          <a:p>
            <a:pPr algn="ctr"/>
            <a:r>
              <a:rPr lang="cs-CZ" sz="1400" u="sng" dirty="0" err="1" smtClean="0">
                <a:solidFill>
                  <a:srgbClr val="FF0000"/>
                </a:solidFill>
                <a:latin typeface="Arial Black" panose="020B0A04020102020204" pitchFamily="34" charset="0"/>
              </a:rPr>
              <a:t>Brná</a:t>
            </a:r>
            <a:r>
              <a:rPr lang="cs-CZ" sz="1400" u="sng" dirty="0" smtClean="0">
                <a:solidFill>
                  <a:srgbClr val="FF0000"/>
                </a:solidFill>
                <a:latin typeface="Arial Black" panose="020B0A04020102020204" pitchFamily="34" charset="0"/>
              </a:rPr>
              <a:t> – Jílové 0:1</a:t>
            </a:r>
          </a:p>
          <a:p>
            <a:r>
              <a:rPr lang="cs-CZ" dirty="0" smtClean="0">
                <a:latin typeface="Arial Black" panose="020B0A04020102020204" pitchFamily="34" charset="0"/>
              </a:rPr>
              <a:t>Rozhodující branku vstřelili hosté 12. minut před koncem. Hrálo se na umělé trávě v Ústí </a:t>
            </a:r>
            <a:r>
              <a:rPr lang="cs-CZ" dirty="0" err="1" smtClean="0">
                <a:latin typeface="Arial Black" panose="020B0A04020102020204" pitchFamily="34" charset="0"/>
              </a:rPr>
              <a:t>n.L.</a:t>
            </a:r>
            <a:endParaRPr lang="cs-CZ" dirty="0" smtClean="0">
              <a:latin typeface="Arial Black" panose="020B0A04020102020204" pitchFamily="34" charset="0"/>
            </a:endParaRPr>
          </a:p>
          <a:p>
            <a:pPr algn="ctr"/>
            <a:r>
              <a:rPr lang="cs-CZ" sz="1400" u="sng" dirty="0" smtClean="0">
                <a:solidFill>
                  <a:srgbClr val="FF0000"/>
                </a:solidFill>
                <a:latin typeface="Arial Black" panose="020B0A04020102020204" pitchFamily="34" charset="0"/>
              </a:rPr>
              <a:t>Žatec – Neštěmice    3:2</a:t>
            </a:r>
          </a:p>
          <a:p>
            <a:r>
              <a:rPr lang="cs-CZ" dirty="0" smtClean="0">
                <a:latin typeface="Arial Black" panose="020B0A04020102020204" pitchFamily="34" charset="0"/>
              </a:rPr>
              <a:t>Všechny branky padly až ve 2. poločase. Domácí na jaře poprvé bodovali.</a:t>
            </a:r>
          </a:p>
          <a:p>
            <a:pPr algn="ctr"/>
            <a:r>
              <a:rPr lang="cs-CZ" sz="1400" u="sng" dirty="0" smtClean="0">
                <a:solidFill>
                  <a:srgbClr val="FF0000"/>
                </a:solidFill>
                <a:latin typeface="Arial Black" panose="020B0A04020102020204" pitchFamily="34" charset="0"/>
              </a:rPr>
              <a:t>Krupka – Horní Jiřetín/Litvínov  3:0</a:t>
            </a:r>
          </a:p>
          <a:p>
            <a:r>
              <a:rPr lang="cs-CZ" dirty="0" smtClean="0">
                <a:latin typeface="Arial Black" panose="020B0A04020102020204" pitchFamily="34" charset="0"/>
              </a:rPr>
              <a:t>Domácí mají na jaře fazónu a přesvědčili se o tom i hosté. </a:t>
            </a:r>
            <a:endParaRPr lang="cs-CZ" dirty="0">
              <a:latin typeface="Arial Black" panose="020B0A04020102020204" pitchFamily="34" charset="0"/>
            </a:endParaRPr>
          </a:p>
        </p:txBody>
      </p:sp>
      <p:sp>
        <p:nvSpPr>
          <p:cNvPr id="3" name="TextovéPole 2"/>
          <p:cNvSpPr txBox="1"/>
          <p:nvPr/>
        </p:nvSpPr>
        <p:spPr>
          <a:xfrm>
            <a:off x="5580595" y="204927"/>
            <a:ext cx="4464496" cy="954107"/>
          </a:xfrm>
          <a:prstGeom prst="rect">
            <a:avLst/>
          </a:prstGeom>
          <a:solidFill>
            <a:srgbClr val="99FF33"/>
          </a:solidFill>
          <a:effectLst>
            <a:glow rad="101600">
              <a:srgbClr val="FFCCFF">
                <a:alpha val="40000"/>
              </a:srgbClr>
            </a:glow>
            <a:softEdge rad="241300"/>
          </a:effectLst>
        </p:spPr>
        <p:txBody>
          <a:bodyPr wrap="square" rtlCol="0">
            <a:spAutoFit/>
          </a:bodyPr>
          <a:lstStyle/>
          <a:p>
            <a:pPr algn="ctr"/>
            <a:r>
              <a:rPr lang="cs-CZ" sz="2800" dirty="0" smtClean="0">
                <a:latin typeface="Arial Black" panose="020B0A04020102020204" pitchFamily="34" charset="0"/>
              </a:rPr>
              <a:t>19. Ústeckého přeboru dospělých </a:t>
            </a:r>
          </a:p>
        </p:txBody>
      </p:sp>
      <p:pic>
        <p:nvPicPr>
          <p:cNvPr id="4" name="Obrázek 3" descr="[フリーイラスト素材] クリップアート, ボール, サッカー, 球技, スポーツ, EPS ID ..."/>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8640936" y="6173012"/>
            <a:ext cx="894057" cy="902872"/>
          </a:xfrm>
          <a:prstGeom prst="rect">
            <a:avLst/>
          </a:prstGeom>
        </p:spPr>
      </p:pic>
      <p:sp>
        <p:nvSpPr>
          <p:cNvPr id="5" name="TextovéPole 4"/>
          <p:cNvSpPr txBox="1"/>
          <p:nvPr/>
        </p:nvSpPr>
        <p:spPr>
          <a:xfrm>
            <a:off x="71984" y="91108"/>
            <a:ext cx="4680520" cy="1569660"/>
          </a:xfrm>
          <a:prstGeom prst="rect">
            <a:avLst/>
          </a:prstGeom>
          <a:blipFill dpi="0" rotWithShape="1">
            <a:blip r:embed="rId64">
              <a:alphaModFix amt="79000"/>
            </a:blip>
            <a:srcRect/>
            <a:stretch>
              <a:fillRect/>
            </a:stretch>
          </a:blipFill>
          <a:ln w="73025">
            <a:solidFill>
              <a:schemeClr val="accent1"/>
            </a:solidFill>
            <a:prstDash val="sysDot"/>
          </a:ln>
          <a:effectLst>
            <a:softEdge rad="0"/>
          </a:effectLst>
        </p:spPr>
        <p:txBody>
          <a:bodyPr wrap="square" rtlCol="0">
            <a:spAutoFit/>
          </a:bodyPr>
          <a:lstStyle/>
          <a:p>
            <a:pPr algn="ctr"/>
            <a:r>
              <a:rPr lang="cs-CZ" sz="2400" dirty="0" smtClean="0">
                <a:ln w="6350">
                  <a:solidFill>
                    <a:schemeClr val="tx1"/>
                  </a:solidFill>
                </a:ln>
                <a:solidFill>
                  <a:srgbClr val="FF0000"/>
                </a:solidFill>
                <a:latin typeface="Arial Black" panose="020B0A04020102020204" pitchFamily="34" charset="0"/>
              </a:rPr>
              <a:t>Vysoké vítězství mužstva dospělých se urodilo v posledních 14 minutách, kdy jsme vstřelili 3 góly </a:t>
            </a:r>
          </a:p>
        </p:txBody>
      </p:sp>
      <p:sp>
        <p:nvSpPr>
          <p:cNvPr id="6" name="Obdélník 5"/>
          <p:cNvSpPr/>
          <p:nvPr/>
        </p:nvSpPr>
        <p:spPr>
          <a:xfrm>
            <a:off x="108806" y="1963316"/>
            <a:ext cx="4643698" cy="4736040"/>
          </a:xfrm>
          <a:prstGeom prst="rect">
            <a:avLst/>
          </a:prstGeom>
        </p:spPr>
        <p:txBody>
          <a:bodyPr wrap="square">
            <a:spAutoFit/>
          </a:bodyPr>
          <a:lstStyle/>
          <a:p>
            <a:pPr algn="ctr">
              <a:lnSpc>
                <a:spcPct val="107000"/>
              </a:lnSpc>
              <a:spcAft>
                <a:spcPts val="0"/>
              </a:spcAft>
            </a:pPr>
            <a:r>
              <a:rPr lang="cs-CZ" sz="2000" u="sng" dirty="0">
                <a:highlight>
                  <a:srgbClr val="FF0000"/>
                </a:highlight>
                <a:latin typeface="Arial Black" panose="020B0A04020102020204" pitchFamily="34" charset="0"/>
                <a:ea typeface="Calibri" panose="020F0502020204030204" pitchFamily="34" charset="0"/>
                <a:cs typeface="Times New Roman" panose="02020603050405020304" pitchFamily="18" charset="0"/>
              </a:rPr>
              <a:t>FK Jílové - SK Štětí</a:t>
            </a:r>
            <a:endParaRPr lang="cs-CZ" dirty="0">
              <a:latin typeface="Arial Black" panose="020B0A040201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000" u="sng" dirty="0">
                <a:highlight>
                  <a:srgbClr val="FF0000"/>
                </a:highlight>
                <a:latin typeface="Arial Black" panose="020B0A04020102020204" pitchFamily="34" charset="0"/>
                <a:ea typeface="Calibri" panose="020F0502020204030204" pitchFamily="34" charset="0"/>
                <a:cs typeface="Times New Roman" panose="02020603050405020304" pitchFamily="18" charset="0"/>
              </a:rPr>
              <a:t>0:4(0:1)    7.4.2018   20. kolo</a:t>
            </a:r>
            <a:endParaRPr lang="cs-CZ" dirty="0">
              <a:latin typeface="Arial Black" panose="020B0A0402010202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Druhý venkovní zápas v jarní části nás čekal na hřišti nováčka soutěže FK Jílové, které si nevede špatně a s 27 body se pohybuje v horních patrech tabulky. Před týdnem porazilo </a:t>
            </a:r>
            <a:r>
              <a:rPr lang="cs-CZ" sz="1100" b="0" dirty="0" err="1">
                <a:latin typeface="Arial" panose="020B0604020202020204" pitchFamily="34" charset="0"/>
                <a:ea typeface="Calibri" panose="020F0502020204030204" pitchFamily="34" charset="0"/>
                <a:cs typeface="Arial" panose="020B0604020202020204" pitchFamily="34" charset="0"/>
              </a:rPr>
              <a:t>Brnou</a:t>
            </a:r>
            <a:r>
              <a:rPr lang="cs-CZ" sz="1100" b="0" dirty="0">
                <a:latin typeface="Arial" panose="020B0604020202020204" pitchFamily="34" charset="0"/>
                <a:ea typeface="Calibri" panose="020F0502020204030204" pitchFamily="34" charset="0"/>
                <a:cs typeface="Arial" panose="020B0604020202020204" pitchFamily="34" charset="0"/>
              </a:rPr>
              <a:t> 1:0 a bylo jasné, že to na zdejším trávníku bude těžká zkouška. Hned také po 2 minutách jsme si oddechli, když míč po hlavě Viktora Bílka po volném přímém kopu skončil nad naší brankou. Brzy jsme ale převzali iniciativu, Vokoun si vyměnil míč s Rejmanem, obrana mu nechala až příliš mnoho prostoru a po jeho střele z těžkého úhlu, kdy si brankář nepohlídal prostor mezi nohama, jsme šli po 4 minutách do vedení 1:0.  Branka naše mužstvo nabudila a i v dalších minutách jsme nebezpečnými útoky testovali obranu Jílového. Domácí byli zaskočeni a z lavičky se ozývaly pokyny  nabádající k větší odvaze a snaze o snadnější přechod na polovinu soupeře. Aktivní dopředu byl Faust, kterému v několika případech chyběla jen finální přihrávka. Kopali jsme také 2 volné přímé kopy z docela výhodné pozice, ale pokusy </a:t>
            </a:r>
            <a:r>
              <a:rPr lang="cs-CZ" sz="1100" b="0" dirty="0" err="1">
                <a:latin typeface="Arial" panose="020B0604020202020204" pitchFamily="34" charset="0"/>
                <a:ea typeface="Calibri" panose="020F0502020204030204" pitchFamily="34" charset="0"/>
                <a:cs typeface="Arial" panose="020B0604020202020204" pitchFamily="34" charset="0"/>
              </a:rPr>
              <a:t>Šragy</a:t>
            </a:r>
            <a:r>
              <a:rPr lang="cs-CZ" sz="1100" b="0" dirty="0">
                <a:latin typeface="Arial" panose="020B0604020202020204" pitchFamily="34" charset="0"/>
                <a:ea typeface="Calibri" panose="020F0502020204030204" pitchFamily="34" charset="0"/>
                <a:cs typeface="Arial" panose="020B0604020202020204" pitchFamily="34" charset="0"/>
              </a:rPr>
              <a:t> a Rejmana si Marek Smutný v brance celkem lehce pohlídal. V 17. minutě jsme si to sami pěkně zavařili před vlastní brankou nedůrazným odkopem míče do bezpečí. Jakub Kolář, ale ani nadvakrát neuspěl. V 27. minutě mělo výhodu volného přímého kopu Jílové, ale obranný štětský val stál na správném místě. Hodně vzruchu bylo na hřišti na konci 34. minuty, když </a:t>
            </a:r>
            <a:r>
              <a:rPr lang="cs-CZ" sz="1100" b="0" dirty="0" err="1">
                <a:latin typeface="Arial" panose="020B0604020202020204" pitchFamily="34" charset="0"/>
                <a:ea typeface="Calibri" panose="020F0502020204030204" pitchFamily="34" charset="0"/>
                <a:cs typeface="Arial" panose="020B0604020202020204" pitchFamily="34" charset="0"/>
              </a:rPr>
              <a:t>Kucler</a:t>
            </a:r>
            <a:r>
              <a:rPr lang="cs-CZ" sz="1100" b="0" dirty="0">
                <a:latin typeface="Arial" panose="020B0604020202020204" pitchFamily="34" charset="0"/>
                <a:ea typeface="Calibri" panose="020F0502020204030204" pitchFamily="34" charset="0"/>
                <a:cs typeface="Arial" panose="020B0604020202020204" pitchFamily="34" charset="0"/>
              </a:rPr>
              <a:t> posílal do samostatného úniku Slavíčka, kterého zastavil praporek rozhodčího nad hlavou pro postavení mimo hru, i </a:t>
            </a:r>
            <a:r>
              <a:rPr lang="cs-CZ" sz="1100" b="0" dirty="0" smtClean="0">
                <a:latin typeface="Arial" panose="020B0604020202020204" pitchFamily="34" charset="0"/>
                <a:ea typeface="Calibri" panose="020F0502020204030204" pitchFamily="34" charset="0"/>
                <a:cs typeface="Arial" panose="020B0604020202020204" pitchFamily="34" charset="0"/>
              </a:rPr>
              <a:t>když</a:t>
            </a:r>
            <a:endParaRPr lang="cs-CZ" sz="1100" b="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7419146" y="6932448"/>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11</a:t>
            </a:r>
          </a:p>
        </p:txBody>
      </p:sp>
      <p:sp>
        <p:nvSpPr>
          <p:cNvPr id="16" name="TextovéPole 15"/>
          <p:cNvSpPr txBox="1"/>
          <p:nvPr/>
        </p:nvSpPr>
        <p:spPr>
          <a:xfrm>
            <a:off x="1802777" y="6932448"/>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22</a:t>
            </a:r>
          </a:p>
        </p:txBody>
      </p:sp>
      <p:pic>
        <p:nvPicPr>
          <p:cNvPr id="6" name="Obrázek 5"/>
          <p:cNvPicPr>
            <a:picLocks noChangeAspect="1"/>
          </p:cNvPicPr>
          <p:nvPr/>
        </p:nvPicPr>
        <p:blipFill>
          <a:blip r:embed="rId3"/>
          <a:stretch>
            <a:fillRect/>
          </a:stretch>
        </p:blipFill>
        <p:spPr>
          <a:xfrm>
            <a:off x="216000" y="1819300"/>
            <a:ext cx="4536504" cy="4968552"/>
          </a:xfrm>
          <a:prstGeom prst="rect">
            <a:avLst/>
          </a:prstGeom>
          <a:ln w="76200">
            <a:solidFill>
              <a:srgbClr val="FF0066"/>
            </a:solidFill>
            <a:prstDash val="sysDot"/>
          </a:ln>
        </p:spPr>
      </p:pic>
      <p:sp>
        <p:nvSpPr>
          <p:cNvPr id="8" name="TextovéPole 7"/>
          <p:cNvSpPr txBox="1"/>
          <p:nvPr/>
        </p:nvSpPr>
        <p:spPr>
          <a:xfrm>
            <a:off x="216000" y="91108"/>
            <a:ext cx="4609450" cy="1508105"/>
          </a:xfrm>
          <a:prstGeom prst="rect">
            <a:avLst/>
          </a:prstGeom>
          <a:gradFill>
            <a:gsLst>
              <a:gs pos="29000">
                <a:srgbClr val="FFCC66"/>
              </a:gs>
              <a:gs pos="68000">
                <a:srgbClr val="00FF00"/>
              </a:gs>
            </a:gsLst>
            <a:lin ang="5400000" scaled="1"/>
          </a:gradFill>
          <a:effectLst>
            <a:softEdge rad="0"/>
          </a:effectLst>
        </p:spPr>
        <p:txBody>
          <a:bodyPr wrap="square" rtlCol="0">
            <a:spAutoFit/>
          </a:bodyPr>
          <a:lstStyle/>
          <a:p>
            <a:pPr algn="ctr"/>
            <a:r>
              <a:rPr lang="cs-CZ" sz="2300" dirty="0" smtClean="0">
                <a:solidFill>
                  <a:srgbClr val="000099"/>
                </a:solidFill>
                <a:latin typeface="Cooper Black" panose="0208090404030B020404" pitchFamily="18" charset="0"/>
              </a:rPr>
              <a:t>Teprve až 19. kolo se na jaře </a:t>
            </a:r>
          </a:p>
          <a:p>
            <a:pPr algn="ctr"/>
            <a:r>
              <a:rPr lang="cs-CZ" sz="2300" dirty="0" smtClean="0">
                <a:solidFill>
                  <a:srgbClr val="000099"/>
                </a:solidFill>
                <a:latin typeface="Cooper Black" panose="0208090404030B020404" pitchFamily="18" charset="0"/>
              </a:rPr>
              <a:t>odehrálo kompletní. Krupka na jaře za sebou potřetí vyhrála a ještě neinkasovala</a:t>
            </a:r>
          </a:p>
        </p:txBody>
      </p:sp>
      <p:sp>
        <p:nvSpPr>
          <p:cNvPr id="2" name="Obdélník 1"/>
          <p:cNvSpPr/>
          <p:nvPr/>
        </p:nvSpPr>
        <p:spPr>
          <a:xfrm>
            <a:off x="5520925" y="523156"/>
            <a:ext cx="4572353" cy="5616000"/>
          </a:xfrm>
          <a:prstGeom prst="rect">
            <a:avLst/>
          </a:prstGeom>
        </p:spPr>
        <p:txBody>
          <a:bodyPr wrap="square">
            <a:spAutoFit/>
          </a:bodyPr>
          <a:lstStyle/>
          <a:p>
            <a:pPr algn="just">
              <a:lnSpc>
                <a:spcPct val="107000"/>
              </a:lnSpc>
              <a:spcAft>
                <a:spcPts val="0"/>
              </a:spcAft>
            </a:pPr>
            <a:r>
              <a:rPr lang="cs-CZ" sz="1050" b="0" dirty="0">
                <a:latin typeface="Arial" panose="020B0604020202020204" pitchFamily="34" charset="0"/>
                <a:ea typeface="Calibri" panose="020F0502020204030204" pitchFamily="34" charset="0"/>
                <a:cs typeface="Arial" panose="020B0604020202020204" pitchFamily="34" charset="0"/>
              </a:rPr>
              <a:t>videozáznam naznačuje něco jiného. Z hranice velkého vápna chtěl brankáře ve 40. minutě překvapit Vokoun, ale branku přestřelil.  Ještě o jedné nepříjemné  situaci a to hlavně pro Jirku Vokouna, v prvním poločase, se musíme zmínit.   Po 43. minutách si na něj vyšlápl Zdeněk Michalec a po jeho zákroku  přítomným naskočila husí kůže. Že rozhodčí udělil pouze žlutou kartu, nechme bez komentáře. Jirka to ještě na úvod druhé půle zkusil, ale musel rychle střídat. V úvodu druhého poločasu se snažil mezi 2 obránci procpat do zakončení Faust, ale v čas zastaven. Jílové do 2. poločasu vyběhlo mnohem odvážněji než do 1. a právě naopak naše mužstvo ztrácelo sílu z první půle. Chyběl pohyb, přechod na polovinu soupeře váznul a tomu se naopak začínala dařit kombinace. Odvraceli jsme rohy a nebezpečí hrozilo i volný přímý kop v 54. minutě. Největší šanci na vyrovnání si ale domácí vypracovali v 64. minutě po centru, kdy se před naší brankou schylovalo k pohromě, ale střídající Jiří Vosecký trefil jen boční síť. V těchto minutách se nám herně nedařilo a výsledek utkání zůstával otevřený. František Svoboda sice vstřelil branku hlavou v 65. minutě, ale ta pro postavení mimo hru platit nemohla.  O minutu později se dožadovali penalty domácí, ale hlavní rozhodčí zůstal v klidu. Ještě jednu příležitost si Jílové vypracovala, ale střela po hezkém záseku jednoho z útočníků se mezi 3 tyče nevešla. Do konce zbývalo necelých 14. minut, když i domácí fanoušci museli zatleskat střele Davida </a:t>
            </a:r>
            <a:r>
              <a:rPr lang="cs-CZ" sz="1050" b="0" dirty="0" err="1">
                <a:latin typeface="Arial" panose="020B0604020202020204" pitchFamily="34" charset="0"/>
                <a:ea typeface="Calibri" panose="020F0502020204030204" pitchFamily="34" charset="0"/>
                <a:cs typeface="Arial" panose="020B0604020202020204" pitchFamily="34" charset="0"/>
              </a:rPr>
              <a:t>Šragy</a:t>
            </a:r>
            <a:r>
              <a:rPr lang="cs-CZ" sz="1050" b="0" dirty="0">
                <a:latin typeface="Arial" panose="020B0604020202020204" pitchFamily="34" charset="0"/>
                <a:ea typeface="Calibri" panose="020F0502020204030204" pitchFamily="34" charset="0"/>
                <a:cs typeface="Arial" panose="020B0604020202020204" pitchFamily="34" charset="0"/>
              </a:rPr>
              <a:t> z volného přímého kopu. Balón nádherně přes zeď poslal k bližší tyči  a brankář, ať dělal, co mohl, tak na míč nedosáhl. 2:0 pro Štětí a velká úleva byla cítit jak na hostujících hráčích i lavičce. Nervozita skončila a zbytek utkání už jsme odehráli v pohodě, se kterou přišly i další příjemné chvíle. Ta další hned o minutu později. Vacek přistrčil míč na Fausta, který se prodral přes obránce a krásně naservíroval míč Walterovi, který zvýšil do prázdné branky už na 3:0. V 81. minutě to zkusil z trestňáku Rejman., ale brankář byl tentokrát připraven a míč vytlačil na roh. Ještě jedné a konečné branky na 4:0 jsme se dočkali. Rejman hledal před brankou volného spoluhráče, ale nakonec skončil míč u gólmana, který si ho nešťastně srazil za vlastí záda</a:t>
            </a:r>
            <a:r>
              <a:rPr lang="cs-CZ" sz="1050" b="0" dirty="0" smtClean="0">
                <a:latin typeface="Arial" panose="020B0604020202020204" pitchFamily="34" charset="0"/>
                <a:ea typeface="Calibri" panose="020F0502020204030204" pitchFamily="34" charset="0"/>
                <a:cs typeface="Arial" panose="020B0604020202020204" pitchFamily="34" charset="0"/>
              </a:rPr>
              <a:t>.         </a:t>
            </a:r>
            <a:endParaRPr lang="cs-CZ" sz="1050" dirty="0"/>
          </a:p>
        </p:txBody>
      </p:sp>
      <p:sp>
        <p:nvSpPr>
          <p:cNvPr id="10" name="TextovéPole 9"/>
          <p:cNvSpPr txBox="1"/>
          <p:nvPr/>
        </p:nvSpPr>
        <p:spPr>
          <a:xfrm>
            <a:off x="5682866" y="157983"/>
            <a:ext cx="4248472" cy="261610"/>
          </a:xfrm>
          <a:prstGeom prst="rect">
            <a:avLst/>
          </a:prstGeom>
          <a:solidFill>
            <a:srgbClr val="FFFF00"/>
          </a:solidFill>
          <a:effectLst>
            <a:glow>
              <a:srgbClr val="FFFF66"/>
            </a:glow>
            <a:softEdge rad="0"/>
          </a:effectLst>
        </p:spPr>
        <p:txBody>
          <a:bodyPr wrap="square" rtlCol="0">
            <a:spAutoFit/>
          </a:bodyPr>
          <a:lstStyle/>
          <a:p>
            <a:pPr algn="ctr"/>
            <a:r>
              <a:rPr lang="cs-CZ" sz="1100" dirty="0" smtClean="0">
                <a:latin typeface="Arial Black" panose="020B0A04020102020204" pitchFamily="34" charset="0"/>
              </a:rPr>
              <a:t>Pokračování Jílové –Štětí 0:4   7.4.2018 </a:t>
            </a:r>
          </a:p>
        </p:txBody>
      </p:sp>
      <p:pic>
        <p:nvPicPr>
          <p:cNvPr id="3" name="Obrázek 2"/>
          <p:cNvPicPr>
            <a:picLocks noChangeAspect="1"/>
          </p:cNvPicPr>
          <p:nvPr/>
        </p:nvPicPr>
        <p:blipFill>
          <a:blip r:embed="rId4"/>
          <a:stretch>
            <a:fillRect/>
          </a:stretch>
        </p:blipFill>
        <p:spPr>
          <a:xfrm>
            <a:off x="8602145" y="5958997"/>
            <a:ext cx="1219053" cy="1224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1"/>
          <p:cNvSpPr txBox="1"/>
          <p:nvPr/>
        </p:nvSpPr>
        <p:spPr>
          <a:xfrm>
            <a:off x="12058662" y="1"/>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9" name="TextovéPole 2"/>
          <p:cNvSpPr txBox="1"/>
          <p:nvPr/>
        </p:nvSpPr>
        <p:spPr>
          <a:xfrm>
            <a:off x="12058662" y="1"/>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cxnSp>
        <p:nvCxnSpPr>
          <p:cNvPr id="15" name="Přímá spojovací šipka 14"/>
          <p:cNvCxnSpPr/>
          <p:nvPr/>
        </p:nvCxnSpPr>
        <p:spPr bwMode="auto">
          <a:xfrm>
            <a:off x="3609477" y="7075884"/>
            <a:ext cx="8588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689229" y="6931868"/>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21</a:t>
            </a:r>
          </a:p>
        </p:txBody>
      </p:sp>
      <p:cxnSp>
        <p:nvCxnSpPr>
          <p:cNvPr id="16" name="Přímá spojovací šipka 15"/>
          <p:cNvCxnSpPr/>
          <p:nvPr/>
        </p:nvCxnSpPr>
        <p:spPr bwMode="auto">
          <a:xfrm>
            <a:off x="3384352" y="7075884"/>
            <a:ext cx="135991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8" name="Přímá spojovací šipka 17"/>
          <p:cNvCxnSpPr/>
          <p:nvPr/>
        </p:nvCxnSpPr>
        <p:spPr bwMode="auto">
          <a:xfrm>
            <a:off x="3895777" y="7239000"/>
            <a:ext cx="100204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1" name="TextovéPole 10"/>
          <p:cNvSpPr txBox="1"/>
          <p:nvPr/>
        </p:nvSpPr>
        <p:spPr>
          <a:xfrm>
            <a:off x="1874784" y="7019845"/>
            <a:ext cx="429448" cy="200055"/>
          </a:xfrm>
          <a:prstGeom prst="rect">
            <a:avLst/>
          </a:prstGeom>
          <a:noFill/>
          <a:ln>
            <a:solidFill>
              <a:schemeClr val="tx1"/>
            </a:solidFill>
          </a:ln>
        </p:spPr>
        <p:txBody>
          <a:bodyPr wrap="square" rtlCol="0">
            <a:spAutoFit/>
          </a:bodyPr>
          <a:lstStyle/>
          <a:p>
            <a:pPr algn="ctr"/>
            <a:r>
              <a:rPr lang="cs-CZ" sz="700" dirty="0" smtClean="0">
                <a:latin typeface="Bookman Old Style" pitchFamily="18" charset="0"/>
              </a:rPr>
              <a:t>12</a:t>
            </a:r>
          </a:p>
        </p:txBody>
      </p:sp>
      <p:graphicFrame>
        <p:nvGraphicFramePr>
          <p:cNvPr id="12" name="Tabulka 11"/>
          <p:cNvGraphicFramePr>
            <a:graphicFrameLocks noGrp="1"/>
          </p:cNvGraphicFramePr>
          <p:nvPr>
            <p:extLst>
              <p:ext uri="{D42A27DB-BD31-4B8C-83A1-F6EECF244321}">
                <p14:modId xmlns:p14="http://schemas.microsoft.com/office/powerpoint/2010/main" val="2727710289"/>
              </p:ext>
            </p:extLst>
          </p:nvPr>
        </p:nvGraphicFramePr>
        <p:xfrm>
          <a:off x="5472584" y="300164"/>
          <a:ext cx="4545919" cy="3391342"/>
        </p:xfrm>
        <a:graphic>
          <a:graphicData uri="http://schemas.openxmlformats.org/drawingml/2006/table">
            <a:tbl>
              <a:tblPr/>
              <a:tblGrid>
                <a:gridCol w="1310535">
                  <a:extLst>
                    <a:ext uri="{9D8B030D-6E8A-4147-A177-3AD203B41FA5}">
                      <a16:colId xmlns:a16="http://schemas.microsoft.com/office/drawing/2014/main" val="2227955380"/>
                    </a:ext>
                  </a:extLst>
                </a:gridCol>
                <a:gridCol w="1610866">
                  <a:extLst>
                    <a:ext uri="{9D8B030D-6E8A-4147-A177-3AD203B41FA5}">
                      <a16:colId xmlns:a16="http://schemas.microsoft.com/office/drawing/2014/main" val="227408265"/>
                    </a:ext>
                  </a:extLst>
                </a:gridCol>
                <a:gridCol w="1624518">
                  <a:extLst>
                    <a:ext uri="{9D8B030D-6E8A-4147-A177-3AD203B41FA5}">
                      <a16:colId xmlns:a16="http://schemas.microsoft.com/office/drawing/2014/main" val="3481460089"/>
                    </a:ext>
                  </a:extLst>
                </a:gridCol>
              </a:tblGrid>
              <a:tr h="364394">
                <a:tc gridSpan="3">
                  <a:txBody>
                    <a:bodyPr/>
                    <a:lstStyle/>
                    <a:p>
                      <a:pPr algn="ctr" rtl="0" fontAlgn="ctr"/>
                      <a:r>
                        <a:rPr lang="cs-CZ" sz="1800" b="1" i="0" u="none" strike="noStrike">
                          <a:solidFill>
                            <a:srgbClr val="000000"/>
                          </a:solidFill>
                          <a:effectLst/>
                          <a:latin typeface="Arial" panose="020B0604020202020204" pitchFamily="34" charset="0"/>
                        </a:rPr>
                        <a:t>21. kolo Ústeckého přeboru</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103589318"/>
                  </a:ext>
                </a:extLst>
              </a:tr>
              <a:tr h="423088">
                <a:tc>
                  <a:txBody>
                    <a:bodyPr/>
                    <a:lstStyle/>
                    <a:p>
                      <a:pPr algn="ctr" rtl="0" fontAlgn="ctr"/>
                      <a:r>
                        <a:rPr lang="cs-CZ" sz="1000" b="1" i="0" u="none" strike="noStrike">
                          <a:solidFill>
                            <a:srgbClr val="151515"/>
                          </a:solidFill>
                          <a:effectLst/>
                          <a:latin typeface="Arial" panose="020B0604020202020204" pitchFamily="34" charset="0"/>
                        </a:rPr>
                        <a:t>14.04.2018 10:15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rtl="0" fontAlgn="ctr"/>
                      <a:r>
                        <a:rPr lang="cs-CZ" sz="1050" b="1" i="0" u="none" strike="noStrike" dirty="0">
                          <a:solidFill>
                            <a:srgbClr val="151515"/>
                          </a:solidFill>
                          <a:effectLst/>
                          <a:latin typeface="Arial" panose="020B0604020202020204" pitchFamily="34" charset="0"/>
                        </a:rPr>
                        <a:t>SK Štětí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rtl="0" fontAlgn="ctr"/>
                      <a:r>
                        <a:rPr lang="cs-CZ" sz="1050" b="1" i="0" u="none" strike="noStrike">
                          <a:solidFill>
                            <a:srgbClr val="151515"/>
                          </a:solidFill>
                          <a:effectLst/>
                          <a:latin typeface="Arial" panose="020B0604020202020204" pitchFamily="34" charset="0"/>
                        </a:rPr>
                        <a:t>SK STAP-TRATEC Vilémov</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2892932658"/>
                  </a:ext>
                </a:extLst>
              </a:tr>
              <a:tr h="357872">
                <a:tc>
                  <a:txBody>
                    <a:bodyPr/>
                    <a:lstStyle/>
                    <a:p>
                      <a:pPr algn="ctr" rtl="0" fontAlgn="ctr"/>
                      <a:r>
                        <a:rPr lang="cs-CZ" sz="1000" b="1" i="0" u="none" strike="noStrike" dirty="0">
                          <a:solidFill>
                            <a:srgbClr val="151515"/>
                          </a:solidFill>
                          <a:effectLst/>
                          <a:latin typeface="Arial" panose="020B0604020202020204" pitchFamily="34" charset="0"/>
                        </a:rPr>
                        <a:t>14.04.2018 14:00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50" b="1" i="0" u="none" strike="noStrike">
                          <a:solidFill>
                            <a:srgbClr val="151515"/>
                          </a:solidFill>
                          <a:effectLst/>
                          <a:latin typeface="Arial" panose="020B0604020202020204" pitchFamily="34" charset="0"/>
                        </a:rPr>
                        <a:t>SK Baník Modlany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50" b="1" i="0" u="none" strike="noStrike" dirty="0">
                          <a:solidFill>
                            <a:srgbClr val="151515"/>
                          </a:solidFill>
                          <a:effectLst/>
                          <a:latin typeface="Arial" panose="020B0604020202020204" pitchFamily="34" charset="0"/>
                        </a:rPr>
                        <a:t>FK Litoměřicko B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3613842875"/>
                  </a:ext>
                </a:extLst>
              </a:tr>
              <a:tr h="357872">
                <a:tc>
                  <a:txBody>
                    <a:bodyPr/>
                    <a:lstStyle/>
                    <a:p>
                      <a:pPr algn="ctr" rtl="0" fontAlgn="ctr"/>
                      <a:r>
                        <a:rPr lang="cs-CZ" sz="1000" b="1" i="0" u="none" strike="noStrike">
                          <a:solidFill>
                            <a:srgbClr val="151515"/>
                          </a:solidFill>
                          <a:effectLst/>
                          <a:latin typeface="Arial" panose="020B0604020202020204" pitchFamily="34" charset="0"/>
                        </a:rPr>
                        <a:t>14.04.2018 15:00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rtl="0" fontAlgn="ctr"/>
                      <a:r>
                        <a:rPr lang="cs-CZ" sz="1050" b="1" i="0" u="none" strike="noStrike">
                          <a:solidFill>
                            <a:srgbClr val="151515"/>
                          </a:solidFill>
                          <a:effectLst/>
                          <a:latin typeface="Arial" panose="020B0604020202020204" pitchFamily="34" charset="0"/>
                        </a:rPr>
                        <a:t>FK Bílina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rtl="0" fontAlgn="ctr"/>
                      <a:r>
                        <a:rPr lang="cs-CZ" sz="1050" b="1" i="0" u="none" strike="noStrike">
                          <a:solidFill>
                            <a:srgbClr val="151515"/>
                          </a:solidFill>
                          <a:effectLst/>
                          <a:latin typeface="Arial" panose="020B0604020202020204" pitchFamily="34" charset="0"/>
                        </a:rPr>
                        <a:t>FK Tatran Kadaň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3527970738"/>
                  </a:ext>
                </a:extLst>
              </a:tr>
              <a:tr h="357872">
                <a:tc>
                  <a:txBody>
                    <a:bodyPr/>
                    <a:lstStyle/>
                    <a:p>
                      <a:pPr algn="ctr" rtl="0" fontAlgn="ctr"/>
                      <a:r>
                        <a:rPr lang="cs-CZ" sz="1000" b="1" i="0" u="none" strike="noStrike">
                          <a:solidFill>
                            <a:srgbClr val="151515"/>
                          </a:solidFill>
                          <a:effectLst/>
                          <a:latin typeface="Arial" panose="020B0604020202020204" pitchFamily="34" charset="0"/>
                        </a:rPr>
                        <a:t>14.04.2018 17:00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50" b="1" i="0" u="none" strike="noStrike">
                          <a:solidFill>
                            <a:srgbClr val="151515"/>
                          </a:solidFill>
                          <a:effectLst/>
                          <a:latin typeface="Arial" panose="020B0604020202020204" pitchFamily="34" charset="0"/>
                        </a:rPr>
                        <a:t>SK Brná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50" b="1" i="0" u="none" strike="noStrike">
                          <a:solidFill>
                            <a:srgbClr val="151515"/>
                          </a:solidFill>
                          <a:effectLst/>
                          <a:latin typeface="Arial" panose="020B0604020202020204" pitchFamily="34" charset="0"/>
                        </a:rPr>
                        <a:t>Mostecký FK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410132910"/>
                  </a:ext>
                </a:extLst>
              </a:tr>
              <a:tr h="374293">
                <a:tc>
                  <a:txBody>
                    <a:bodyPr/>
                    <a:lstStyle/>
                    <a:p>
                      <a:pPr algn="ctr" rtl="0" fontAlgn="ctr"/>
                      <a:r>
                        <a:rPr lang="cs-CZ" sz="1000" b="1" i="0" u="none" strike="noStrike">
                          <a:solidFill>
                            <a:srgbClr val="151515"/>
                          </a:solidFill>
                          <a:effectLst/>
                          <a:latin typeface="Arial" panose="020B0604020202020204" pitchFamily="34" charset="0"/>
                        </a:rPr>
                        <a:t>14.04.2018 17:00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rtl="0" fontAlgn="ctr"/>
                      <a:r>
                        <a:rPr lang="cs-CZ" sz="1050" b="1" i="0" u="none" strike="noStrike">
                          <a:solidFill>
                            <a:srgbClr val="151515"/>
                          </a:solidFill>
                          <a:effectLst/>
                          <a:latin typeface="Arial" panose="020B0604020202020204" pitchFamily="34" charset="0"/>
                        </a:rPr>
                        <a:t>TJ Krupka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rtl="0" fontAlgn="ctr"/>
                      <a:r>
                        <a:rPr lang="cs-CZ" sz="1050" b="1" i="0" u="none" strike="noStrike">
                          <a:solidFill>
                            <a:srgbClr val="151515"/>
                          </a:solidFill>
                          <a:effectLst/>
                          <a:latin typeface="Arial" panose="020B0604020202020204" pitchFamily="34" charset="0"/>
                        </a:rPr>
                        <a:t>FK Jiskra Modrá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939373560"/>
                  </a:ext>
                </a:extLst>
              </a:tr>
              <a:tr h="440207">
                <a:tc>
                  <a:txBody>
                    <a:bodyPr/>
                    <a:lstStyle/>
                    <a:p>
                      <a:pPr algn="ctr" rtl="0" fontAlgn="ctr"/>
                      <a:r>
                        <a:rPr lang="cs-CZ" sz="1000" b="1" i="0" u="none" strike="noStrike">
                          <a:solidFill>
                            <a:srgbClr val="151515"/>
                          </a:solidFill>
                          <a:effectLst/>
                          <a:latin typeface="Arial" panose="020B0604020202020204" pitchFamily="34" charset="0"/>
                        </a:rPr>
                        <a:t>14.04.2018 17:00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50" b="1" i="0" u="none" strike="noStrike">
                          <a:solidFill>
                            <a:srgbClr val="151515"/>
                          </a:solidFill>
                          <a:effectLst/>
                          <a:latin typeface="Arial" panose="020B0604020202020204" pitchFamily="34" charset="0"/>
                        </a:rPr>
                        <a:t>TJ Spartak Perštejn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50" b="1" i="0" u="none" strike="noStrike">
                          <a:solidFill>
                            <a:srgbClr val="151515"/>
                          </a:solidFill>
                          <a:effectLst/>
                          <a:latin typeface="Arial" panose="020B0604020202020204" pitchFamily="34" charset="0"/>
                        </a:rPr>
                        <a:t>TJ SOKOL H.Jiřetín/Litvínov</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660101617"/>
                  </a:ext>
                </a:extLst>
              </a:tr>
              <a:tr h="357872">
                <a:tc>
                  <a:txBody>
                    <a:bodyPr/>
                    <a:lstStyle/>
                    <a:p>
                      <a:pPr algn="ctr" rtl="0" fontAlgn="ctr"/>
                      <a:r>
                        <a:rPr lang="cs-CZ" sz="1000" b="1" i="0" u="none" strike="noStrike">
                          <a:solidFill>
                            <a:srgbClr val="151515"/>
                          </a:solidFill>
                          <a:effectLst/>
                          <a:latin typeface="Arial" panose="020B0604020202020204" pitchFamily="34" charset="0"/>
                        </a:rPr>
                        <a:t>14.04.2018 17:00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rtl="0" fontAlgn="ctr"/>
                      <a:r>
                        <a:rPr lang="cs-CZ" sz="1050" b="1" i="0" u="none" strike="noStrike">
                          <a:solidFill>
                            <a:srgbClr val="151515"/>
                          </a:solidFill>
                          <a:effectLst/>
                          <a:latin typeface="Arial" panose="020B0604020202020204" pitchFamily="34" charset="0"/>
                        </a:rPr>
                        <a:t>TJ Sokol Srbice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rtl="0" fontAlgn="ctr"/>
                      <a:r>
                        <a:rPr lang="cs-CZ" sz="1050" b="1" i="0" u="none" strike="noStrike">
                          <a:solidFill>
                            <a:srgbClr val="151515"/>
                          </a:solidFill>
                          <a:effectLst/>
                          <a:latin typeface="Arial" panose="020B0604020202020204" pitchFamily="34" charset="0"/>
                        </a:rPr>
                        <a:t>FK Neštěmice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4176836106"/>
                  </a:ext>
                </a:extLst>
              </a:tr>
              <a:tr h="357872">
                <a:tc>
                  <a:txBody>
                    <a:bodyPr/>
                    <a:lstStyle/>
                    <a:p>
                      <a:pPr algn="ctr" rtl="0" fontAlgn="ctr"/>
                      <a:r>
                        <a:rPr lang="cs-CZ" sz="1000" b="1" i="0" u="none" strike="noStrike" dirty="0">
                          <a:solidFill>
                            <a:srgbClr val="151515"/>
                          </a:solidFill>
                          <a:effectLst/>
                          <a:latin typeface="Arial" panose="020B0604020202020204" pitchFamily="34" charset="0"/>
                        </a:rPr>
                        <a:t>14.04.2018 17:00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50" b="1" i="0" u="none" strike="noStrike" dirty="0">
                          <a:solidFill>
                            <a:srgbClr val="151515"/>
                          </a:solidFill>
                          <a:effectLst/>
                          <a:latin typeface="Arial" panose="020B0604020202020204" pitchFamily="34" charset="0"/>
                        </a:rPr>
                        <a:t>FK Slavoj Žatec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050" b="1" i="0" u="none" strike="noStrike" dirty="0">
                          <a:solidFill>
                            <a:srgbClr val="151515"/>
                          </a:solidFill>
                          <a:effectLst/>
                          <a:latin typeface="Arial" panose="020B0604020202020204" pitchFamily="34" charset="0"/>
                        </a:rPr>
                        <a:t>FK Jílové</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788604958"/>
                  </a:ext>
                </a:extLst>
              </a:tr>
            </a:tbl>
          </a:graphicData>
        </a:graphic>
      </p:graphicFrame>
      <p:sp>
        <p:nvSpPr>
          <p:cNvPr id="2" name="Obdélník 1"/>
          <p:cNvSpPr/>
          <p:nvPr/>
        </p:nvSpPr>
        <p:spPr>
          <a:xfrm>
            <a:off x="143992" y="451148"/>
            <a:ext cx="4600278" cy="3715120"/>
          </a:xfrm>
          <a:prstGeom prst="rect">
            <a:avLst/>
          </a:prstGeom>
        </p:spPr>
        <p:txBody>
          <a:bodyPr wrap="square">
            <a:spAutoFit/>
          </a:bodyPr>
          <a:lstStyle/>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Zápas jsme začali dobře, rychle jsme vstřelili gól a měli i další šance na zvýšení náskoku. S přibývajícím časem se ale interval mezi možnostmi skórovat ale začal prodlužovat. Domácí, kteří většinu akci v 1. půli řešili dlouhými nákopy na naší polovinu, jsme ale do ničeho nepouštěli. Smutné bylo v závěru poločasu zranění Jirky Vokouna, kterému přejeme, aby to nebylo nic vážného a brzy se vrátil na trávníky. Ve 2. poločase jsme na dlouhou dobu vypadli z tempa a naopak hra domácích se zlepšila. Jílové mělo i nějaké ty šance na vyrovnání. Zlom nastal po volném přímém kopu a gólu Davida </a:t>
            </a:r>
            <a:r>
              <a:rPr lang="cs-CZ" sz="1100" b="0" dirty="0" err="1">
                <a:latin typeface="Arial" panose="020B0604020202020204" pitchFamily="34" charset="0"/>
                <a:ea typeface="Calibri" panose="020F0502020204030204" pitchFamily="34" charset="0"/>
                <a:cs typeface="Arial" panose="020B0604020202020204" pitchFamily="34" charset="0"/>
              </a:rPr>
              <a:t>Šragy</a:t>
            </a:r>
            <a:r>
              <a:rPr lang="cs-CZ" sz="1100" b="0" dirty="0">
                <a:latin typeface="Arial" panose="020B0604020202020204" pitchFamily="34" charset="0"/>
                <a:ea typeface="Calibri" panose="020F0502020204030204" pitchFamily="34" charset="0"/>
                <a:cs typeface="Arial" panose="020B0604020202020204" pitchFamily="34" charset="0"/>
              </a:rPr>
              <a:t> na 2:0. Pak už jsme kralovali a přidali další góly. V příštím týdnu nás čekají 2 domácí utkání. Ve středu  11.4.2018 v 17:00 dohrávka s Horním Jiřetínem/FK Litvínovem a v sobotu 14.4.2018 od 10:15 střetnutí s SK STAP TRATEC Vilémovem.</a:t>
            </a:r>
          </a:p>
          <a:p>
            <a:pPr algn="just">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Branky:</a:t>
            </a:r>
            <a:r>
              <a:rPr lang="cs-CZ" sz="1100" b="0" dirty="0">
                <a:latin typeface="Arial" panose="020B0604020202020204" pitchFamily="34" charset="0"/>
                <a:ea typeface="Calibri" panose="020F0502020204030204" pitchFamily="34" charset="0"/>
                <a:cs typeface="Arial" panose="020B0604020202020204" pitchFamily="34" charset="0"/>
              </a:rPr>
              <a:t> Vokoun 1, </a:t>
            </a:r>
            <a:r>
              <a:rPr lang="cs-CZ" sz="1100" b="0" dirty="0" err="1">
                <a:latin typeface="Arial" panose="020B0604020202020204" pitchFamily="34" charset="0"/>
                <a:ea typeface="Calibri" panose="020F0502020204030204" pitchFamily="34" charset="0"/>
                <a:cs typeface="Arial" panose="020B0604020202020204" pitchFamily="34" charset="0"/>
              </a:rPr>
              <a:t>Šraga</a:t>
            </a:r>
            <a:r>
              <a:rPr lang="cs-CZ" sz="1100" b="0" dirty="0">
                <a:latin typeface="Arial" panose="020B0604020202020204" pitchFamily="34" charset="0"/>
                <a:ea typeface="Calibri" panose="020F0502020204030204" pitchFamily="34" charset="0"/>
                <a:cs typeface="Arial" panose="020B0604020202020204" pitchFamily="34" charset="0"/>
              </a:rPr>
              <a:t> 1, Walter 1, Rejman 1</a:t>
            </a:r>
          </a:p>
          <a:p>
            <a:pPr>
              <a:lnSpc>
                <a:spcPct val="107000"/>
              </a:lnSpc>
              <a:spcAft>
                <a:spcPts val="0"/>
              </a:spcAft>
            </a:pPr>
            <a:r>
              <a:rPr lang="cs-CZ" sz="1100" b="0" u="sng" dirty="0">
                <a:highlight>
                  <a:srgbClr val="00FFFF"/>
                </a:highlight>
                <a:latin typeface="Arial" panose="020B0604020202020204" pitchFamily="34" charset="0"/>
                <a:ea typeface="Calibri" panose="020F0502020204030204" pitchFamily="34" charset="0"/>
                <a:cs typeface="Arial" panose="020B0604020202020204" pitchFamily="34" charset="0"/>
              </a:rPr>
              <a:t>Sestava:</a:t>
            </a:r>
            <a:r>
              <a:rPr lang="cs-CZ" sz="1100" b="0" dirty="0">
                <a:latin typeface="Arial" panose="020B0604020202020204" pitchFamily="34" charset="0"/>
                <a:ea typeface="Calibri" panose="020F0502020204030204" pitchFamily="34" charset="0"/>
                <a:cs typeface="Arial" panose="020B0604020202020204" pitchFamily="34" charset="0"/>
              </a:rPr>
              <a:t> Gabriel-</a:t>
            </a:r>
            <a:r>
              <a:rPr lang="cs-CZ" sz="1100" b="0" dirty="0" err="1">
                <a:latin typeface="Arial" panose="020B0604020202020204" pitchFamily="34" charset="0"/>
                <a:ea typeface="Calibri" panose="020F0502020204030204" pitchFamily="34" charset="0"/>
                <a:cs typeface="Arial" panose="020B0604020202020204" pitchFamily="34" charset="0"/>
              </a:rPr>
              <a:t>Čámský</a:t>
            </a:r>
            <a:r>
              <a:rPr lang="cs-CZ" sz="1100" b="0" dirty="0">
                <a:latin typeface="Arial" panose="020B0604020202020204" pitchFamily="34" charset="0"/>
                <a:ea typeface="Calibri" panose="020F0502020204030204" pitchFamily="34" charset="0"/>
                <a:cs typeface="Arial" panose="020B0604020202020204" pitchFamily="34" charset="0"/>
              </a:rPr>
              <a:t>(82.Černý), Svoboda, </a:t>
            </a:r>
            <a:endParaRPr lang="cs-CZ" sz="1100" b="0" dirty="0" smtClean="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smtClean="0">
                <a:latin typeface="Arial" panose="020B0604020202020204" pitchFamily="34" charset="0"/>
                <a:ea typeface="Calibri" panose="020F0502020204030204" pitchFamily="34" charset="0"/>
                <a:cs typeface="Arial" panose="020B0604020202020204" pitchFamily="34" charset="0"/>
              </a:rPr>
              <a:t>              </a:t>
            </a:r>
            <a:r>
              <a:rPr lang="cs-CZ" sz="1100" b="0" dirty="0" err="1" smtClean="0">
                <a:latin typeface="Arial" panose="020B0604020202020204" pitchFamily="34" charset="0"/>
                <a:ea typeface="Calibri" panose="020F0502020204030204" pitchFamily="34" charset="0"/>
                <a:cs typeface="Arial" panose="020B0604020202020204" pitchFamily="34" charset="0"/>
              </a:rPr>
              <a:t>Ransdorf</a:t>
            </a:r>
            <a:r>
              <a:rPr lang="cs-CZ" sz="1100" b="0" dirty="0" smtClean="0">
                <a:latin typeface="Arial" panose="020B0604020202020204" pitchFamily="34" charset="0"/>
                <a:ea typeface="Calibri" panose="020F0502020204030204" pitchFamily="34" charset="0"/>
                <a:cs typeface="Arial" panose="020B0604020202020204" pitchFamily="34" charset="0"/>
              </a:rPr>
              <a:t>(79.Bderuška</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smtClean="0">
                <a:latin typeface="Arial" panose="020B0604020202020204" pitchFamily="34" charset="0"/>
                <a:ea typeface="Calibri" panose="020F0502020204030204" pitchFamily="34" charset="0"/>
                <a:cs typeface="Arial" panose="020B0604020202020204" pitchFamily="34" charset="0"/>
              </a:rPr>
              <a:t>Mencl- </a:t>
            </a:r>
            <a:r>
              <a:rPr lang="cs-CZ" sz="1100" b="0" dirty="0">
                <a:latin typeface="Arial" panose="020B0604020202020204" pitchFamily="34" charset="0"/>
                <a:ea typeface="Calibri" panose="020F0502020204030204" pitchFamily="34" charset="0"/>
                <a:cs typeface="Arial" panose="020B0604020202020204" pitchFamily="34" charset="0"/>
              </a:rPr>
              <a:t>Vokoun(47.Walter), </a:t>
            </a:r>
            <a:r>
              <a:rPr lang="cs-CZ" sz="1100" b="0" dirty="0" err="1">
                <a:latin typeface="Arial" panose="020B0604020202020204" pitchFamily="34" charset="0"/>
                <a:ea typeface="Calibri" panose="020F0502020204030204" pitchFamily="34" charset="0"/>
                <a:cs typeface="Arial" panose="020B0604020202020204" pitchFamily="34" charset="0"/>
              </a:rPr>
              <a:t>Šraga</a:t>
            </a:r>
            <a:r>
              <a:rPr lang="cs-CZ" sz="1100" b="0" dirty="0">
                <a:latin typeface="Arial" panose="020B0604020202020204" pitchFamily="34" charset="0"/>
                <a:ea typeface="Calibri" panose="020F0502020204030204" pitchFamily="34" charset="0"/>
                <a:cs typeface="Arial" panose="020B0604020202020204" pitchFamily="34" charset="0"/>
              </a:rPr>
              <a:t>, </a:t>
            </a:r>
            <a:endParaRPr lang="cs-CZ" sz="1100" b="0" dirty="0" smtClean="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smtClean="0">
                <a:latin typeface="Arial" panose="020B0604020202020204" pitchFamily="34" charset="0"/>
                <a:ea typeface="Calibri" panose="020F0502020204030204" pitchFamily="34" charset="0"/>
                <a:cs typeface="Arial" panose="020B0604020202020204" pitchFamily="34" charset="0"/>
              </a:rPr>
              <a:t>              Rejman</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Kucler</a:t>
            </a:r>
            <a:r>
              <a:rPr lang="cs-CZ" sz="1100" b="0" dirty="0">
                <a:latin typeface="Arial" panose="020B0604020202020204" pitchFamily="34" charset="0"/>
                <a:ea typeface="Calibri" panose="020F0502020204030204" pitchFamily="34" charset="0"/>
                <a:cs typeface="Arial" panose="020B0604020202020204" pitchFamily="34" charset="0"/>
              </a:rPr>
              <a:t>(73.Vacek), Faust-Slavíček(86. </a:t>
            </a:r>
            <a:r>
              <a:rPr lang="cs-CZ" sz="1100" b="0" dirty="0" err="1">
                <a:latin typeface="Arial" panose="020B0604020202020204" pitchFamily="34" charset="0"/>
                <a:ea typeface="Calibri" panose="020F0502020204030204" pitchFamily="34" charset="0"/>
                <a:cs typeface="Arial" panose="020B0604020202020204" pitchFamily="34" charset="0"/>
              </a:rPr>
              <a:t>Poráč</a:t>
            </a:r>
            <a:r>
              <a:rPr lang="cs-CZ" sz="1100" b="0" dirty="0">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0"/>
              </a:spcAft>
            </a:pPr>
            <a:r>
              <a:rPr lang="cs-CZ" sz="1100" b="0" u="sng" dirty="0">
                <a:highlight>
                  <a:srgbClr val="00FFFF"/>
                </a:highlight>
                <a:latin typeface="Arial" panose="020B0604020202020204" pitchFamily="34" charset="0"/>
                <a:ea typeface="Calibri" panose="020F0502020204030204" pitchFamily="34" charset="0"/>
                <a:cs typeface="Arial" panose="020B0604020202020204" pitchFamily="34" charset="0"/>
              </a:rPr>
              <a:t>Připraveni:</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Feko</a:t>
            </a:r>
            <a:endParaRPr lang="cs-CZ" sz="11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100" b="0" u="sng" dirty="0">
                <a:highlight>
                  <a:srgbClr val="00FFFF"/>
                </a:highlight>
                <a:latin typeface="Arial" panose="020B0604020202020204" pitchFamily="34" charset="0"/>
                <a:ea typeface="Calibri" panose="020F0502020204030204" pitchFamily="34" charset="0"/>
                <a:cs typeface="Arial" panose="020B0604020202020204" pitchFamily="34" charset="0"/>
              </a:rPr>
              <a:t>Trenér:</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J.Ransdforf</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K.Zuna</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u="sng" dirty="0">
                <a:latin typeface="Arial" panose="020B0604020202020204" pitchFamily="34" charset="0"/>
                <a:ea typeface="Calibri" panose="020F0502020204030204" pitchFamily="34" charset="0"/>
                <a:cs typeface="Arial" panose="020B0604020202020204" pitchFamily="34" charset="0"/>
              </a:rPr>
              <a:t>Vedoucí:</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J.Havner</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u="sng" dirty="0">
                <a:latin typeface="Arial" panose="020B0604020202020204" pitchFamily="34" charset="0"/>
                <a:ea typeface="Calibri" panose="020F0502020204030204" pitchFamily="34" charset="0"/>
                <a:cs typeface="Arial" panose="020B0604020202020204" pitchFamily="34" charset="0"/>
              </a:rPr>
              <a:t>Masér:</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K.Zavřel</a:t>
            </a:r>
            <a:endParaRPr lang="cs-CZ" sz="11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100" b="0" u="sng" dirty="0">
                <a:highlight>
                  <a:srgbClr val="00FFFF"/>
                </a:highlight>
                <a:latin typeface="Arial" panose="020B0604020202020204" pitchFamily="34" charset="0"/>
                <a:ea typeface="Calibri" panose="020F0502020204030204" pitchFamily="34" charset="0"/>
                <a:cs typeface="Arial" panose="020B0604020202020204" pitchFamily="34" charset="0"/>
              </a:rPr>
              <a:t>Rozhodčí:</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J.Davignon-J.Kuriljak</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R.Linhart</a:t>
            </a:r>
            <a:r>
              <a:rPr lang="cs-CZ" sz="1100" b="0" dirty="0">
                <a:latin typeface="Arial" panose="020B0604020202020204" pitchFamily="34" charset="0"/>
                <a:ea typeface="Calibri" panose="020F0502020204030204" pitchFamily="34" charset="0"/>
                <a:cs typeface="Arial" panose="020B0604020202020204" pitchFamily="34" charset="0"/>
              </a:rPr>
              <a:t>   150 diváků</a:t>
            </a:r>
            <a:endParaRPr lang="cs-CZ" sz="1100" dirty="0"/>
          </a:p>
        </p:txBody>
      </p:sp>
      <p:sp>
        <p:nvSpPr>
          <p:cNvPr id="3" name="TextovéPole 2"/>
          <p:cNvSpPr txBox="1"/>
          <p:nvPr/>
        </p:nvSpPr>
        <p:spPr>
          <a:xfrm>
            <a:off x="360016" y="91108"/>
            <a:ext cx="4248472" cy="261610"/>
          </a:xfrm>
          <a:prstGeom prst="rect">
            <a:avLst/>
          </a:prstGeom>
          <a:solidFill>
            <a:schemeClr val="accent3">
              <a:lumMod val="95000"/>
            </a:schemeClr>
          </a:solidFill>
          <a:effectLst>
            <a:glow>
              <a:srgbClr val="FFFF66"/>
            </a:glow>
            <a:softEdge rad="0"/>
          </a:effectLst>
        </p:spPr>
        <p:txBody>
          <a:bodyPr wrap="square" rtlCol="0">
            <a:spAutoFit/>
          </a:bodyPr>
          <a:lstStyle/>
          <a:p>
            <a:pPr algn="ctr"/>
            <a:r>
              <a:rPr lang="cs-CZ" sz="1100" dirty="0" smtClean="0">
                <a:latin typeface="Arial Black" panose="020B0A04020102020204" pitchFamily="34" charset="0"/>
              </a:rPr>
              <a:t>Pokračování Jílové –Štětí 0:4   7.4.2018 </a:t>
            </a:r>
          </a:p>
        </p:txBody>
      </p:sp>
      <p:pic>
        <p:nvPicPr>
          <p:cNvPr id="4" name="Obrázek 3"/>
          <p:cNvPicPr>
            <a:picLocks noChangeAspect="1"/>
          </p:cNvPicPr>
          <p:nvPr/>
        </p:nvPicPr>
        <p:blipFill>
          <a:blip r:embed="rId3"/>
          <a:stretch>
            <a:fillRect/>
          </a:stretch>
        </p:blipFill>
        <p:spPr>
          <a:xfrm>
            <a:off x="275011" y="4505609"/>
            <a:ext cx="4418481" cy="2124000"/>
          </a:xfrm>
          <a:prstGeom prst="rect">
            <a:avLst/>
          </a:prstGeom>
          <a:ln w="63500">
            <a:solidFill>
              <a:srgbClr val="CC00FF"/>
            </a:solidFill>
          </a:ln>
        </p:spPr>
      </p:pic>
      <p:pic>
        <p:nvPicPr>
          <p:cNvPr id="5" name="Obrázek 4"/>
          <p:cNvPicPr>
            <a:picLocks noChangeAspect="1"/>
          </p:cNvPicPr>
          <p:nvPr/>
        </p:nvPicPr>
        <p:blipFill>
          <a:blip r:embed="rId4"/>
          <a:stretch>
            <a:fillRect/>
          </a:stretch>
        </p:blipFill>
        <p:spPr>
          <a:xfrm>
            <a:off x="6552704" y="3979540"/>
            <a:ext cx="2047875" cy="242887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p:cNvSpPr txBox="1"/>
          <p:nvPr/>
        </p:nvSpPr>
        <p:spPr>
          <a:xfrm>
            <a:off x="7402933"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13</a:t>
            </a:r>
          </a:p>
        </p:txBody>
      </p:sp>
      <p:sp>
        <p:nvSpPr>
          <p:cNvPr id="15" name="TextovéPole 14"/>
          <p:cNvSpPr txBox="1"/>
          <p:nvPr/>
        </p:nvSpPr>
        <p:spPr>
          <a:xfrm>
            <a:off x="189168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20</a:t>
            </a:r>
          </a:p>
        </p:txBody>
      </p:sp>
      <p:pic>
        <p:nvPicPr>
          <p:cNvPr id="9" name="Obrázek 8"/>
          <p:cNvPicPr>
            <a:picLocks noChangeAspect="1"/>
          </p:cNvPicPr>
          <p:nvPr/>
        </p:nvPicPr>
        <p:blipFill>
          <a:blip r:embed="rId3"/>
          <a:stretch>
            <a:fillRect/>
          </a:stretch>
        </p:blipFill>
        <p:spPr>
          <a:xfrm>
            <a:off x="143992" y="1049606"/>
            <a:ext cx="4437188" cy="2700000"/>
          </a:xfrm>
          <a:prstGeom prst="rect">
            <a:avLst/>
          </a:prstGeom>
          <a:ln w="41275">
            <a:solidFill>
              <a:srgbClr val="FFFF66"/>
            </a:solidFill>
          </a:ln>
        </p:spPr>
      </p:pic>
      <p:pic>
        <p:nvPicPr>
          <p:cNvPr id="10" name="Obrázek 9"/>
          <p:cNvPicPr>
            <a:picLocks noChangeAspect="1"/>
          </p:cNvPicPr>
          <p:nvPr/>
        </p:nvPicPr>
        <p:blipFill>
          <a:blip r:embed="rId4"/>
          <a:stretch>
            <a:fillRect/>
          </a:stretch>
        </p:blipFill>
        <p:spPr>
          <a:xfrm>
            <a:off x="143992" y="3998209"/>
            <a:ext cx="4437188" cy="2772000"/>
          </a:xfrm>
          <a:prstGeom prst="rect">
            <a:avLst/>
          </a:prstGeom>
          <a:ln w="41275">
            <a:solidFill>
              <a:srgbClr val="FFFF66"/>
            </a:solidFill>
          </a:ln>
        </p:spPr>
      </p:pic>
      <p:sp>
        <p:nvSpPr>
          <p:cNvPr id="11" name="TextovéPole 10"/>
          <p:cNvSpPr txBox="1"/>
          <p:nvPr/>
        </p:nvSpPr>
        <p:spPr>
          <a:xfrm>
            <a:off x="143992" y="163116"/>
            <a:ext cx="4437188" cy="584775"/>
          </a:xfrm>
          <a:prstGeom prst="rect">
            <a:avLst/>
          </a:prstGeom>
          <a:pattFill prst="dashVert">
            <a:fgClr>
              <a:srgbClr val="FF99CC"/>
            </a:fgClr>
            <a:bgClr>
              <a:schemeClr val="bg1"/>
            </a:bgClr>
          </a:pattFill>
          <a:ln w="47625">
            <a:solidFill>
              <a:schemeClr val="bg1">
                <a:lumMod val="65000"/>
              </a:schemeClr>
            </a:solidFill>
          </a:ln>
          <a:effectLst>
            <a:softEdge rad="0"/>
          </a:effectLst>
        </p:spPr>
        <p:txBody>
          <a:bodyPr wrap="square" rtlCol="0">
            <a:spAutoFit/>
          </a:bodyPr>
          <a:lstStyle/>
          <a:p>
            <a:pPr algn="ctr"/>
            <a:r>
              <a:rPr lang="cs-CZ" sz="1600" dirty="0" smtClean="0">
                <a:latin typeface="Century Gothic" panose="020B0502020202020204" pitchFamily="34" charset="0"/>
              </a:rPr>
              <a:t>SK Štětí – FC Jiskra Modrá 2:0  31.3.2018</a:t>
            </a:r>
          </a:p>
          <a:p>
            <a:pPr algn="ctr"/>
            <a:r>
              <a:rPr lang="cs-CZ" sz="1600" dirty="0" smtClean="0">
                <a:latin typeface="Century Gothic" panose="020B0502020202020204" pitchFamily="34" charset="0"/>
              </a:rPr>
              <a:t>Foto: Zuzana </a:t>
            </a:r>
            <a:r>
              <a:rPr lang="cs-CZ" sz="1600" dirty="0" err="1" smtClean="0">
                <a:latin typeface="Century Gothic" panose="020B0502020202020204" pitchFamily="34" charset="0"/>
              </a:rPr>
              <a:t>Ransdorfová</a:t>
            </a:r>
            <a:r>
              <a:rPr lang="cs-CZ" sz="1600" dirty="0" smtClean="0">
                <a:latin typeface="Century Gothic" panose="020B0502020202020204" pitchFamily="34" charset="0"/>
              </a:rPr>
              <a:t> </a:t>
            </a:r>
          </a:p>
        </p:txBody>
      </p:sp>
      <p:pic>
        <p:nvPicPr>
          <p:cNvPr id="2" name="Obrázek 1"/>
          <p:cNvPicPr>
            <a:picLocks noChangeAspect="1"/>
          </p:cNvPicPr>
          <p:nvPr/>
        </p:nvPicPr>
        <p:blipFill>
          <a:blip r:embed="rId5"/>
          <a:stretch>
            <a:fillRect/>
          </a:stretch>
        </p:blipFill>
        <p:spPr>
          <a:xfrm>
            <a:off x="5585109" y="811516"/>
            <a:ext cx="4494543" cy="2952000"/>
          </a:xfrm>
          <a:prstGeom prst="rect">
            <a:avLst/>
          </a:prstGeom>
          <a:ln w="31750">
            <a:solidFill>
              <a:schemeClr val="accent1">
                <a:lumMod val="75000"/>
              </a:schemeClr>
            </a:solidFill>
          </a:ln>
        </p:spPr>
      </p:pic>
      <p:pic>
        <p:nvPicPr>
          <p:cNvPr id="3" name="Obrázek 2"/>
          <p:cNvPicPr>
            <a:picLocks noChangeAspect="1"/>
          </p:cNvPicPr>
          <p:nvPr/>
        </p:nvPicPr>
        <p:blipFill>
          <a:blip r:embed="rId6"/>
          <a:stretch>
            <a:fillRect/>
          </a:stretch>
        </p:blipFill>
        <p:spPr>
          <a:xfrm>
            <a:off x="5585108" y="3979860"/>
            <a:ext cx="4494543" cy="2880000"/>
          </a:xfrm>
          <a:prstGeom prst="rect">
            <a:avLst/>
          </a:prstGeom>
          <a:ln w="31750">
            <a:solidFill>
              <a:schemeClr val="accent1">
                <a:lumMod val="75000"/>
              </a:schemeClr>
            </a:solidFill>
          </a:ln>
        </p:spPr>
      </p:pic>
      <p:sp>
        <p:nvSpPr>
          <p:cNvPr id="4" name="TextovéPole 3"/>
          <p:cNvSpPr txBox="1"/>
          <p:nvPr/>
        </p:nvSpPr>
        <p:spPr>
          <a:xfrm>
            <a:off x="5472585" y="91108"/>
            <a:ext cx="4607066" cy="523220"/>
          </a:xfrm>
          <a:prstGeom prst="rect">
            <a:avLst/>
          </a:prstGeom>
          <a:solidFill>
            <a:srgbClr val="99FFCC"/>
          </a:solidFill>
          <a:effectLst>
            <a:glow rad="101600">
              <a:srgbClr val="FFFF66">
                <a:alpha val="40000"/>
              </a:srgbClr>
            </a:glow>
            <a:softEdge rad="241300"/>
          </a:effectLst>
        </p:spPr>
        <p:txBody>
          <a:bodyPr wrap="square" rtlCol="0">
            <a:spAutoFit/>
          </a:bodyPr>
          <a:lstStyle/>
          <a:p>
            <a:pPr algn="ctr"/>
            <a:r>
              <a:rPr lang="cs-CZ" sz="1400" dirty="0" smtClean="0">
                <a:latin typeface="Arial Black" panose="020B0A04020102020204" pitchFamily="34" charset="0"/>
              </a:rPr>
              <a:t>FK Jílové- SK Štětí 7.4.2018 0:4</a:t>
            </a:r>
          </a:p>
          <a:p>
            <a:pPr algn="ctr"/>
            <a:r>
              <a:rPr lang="cs-CZ" sz="1400" dirty="0" smtClean="0">
                <a:latin typeface="Arial Black" panose="020B0A04020102020204" pitchFamily="34" charset="0"/>
              </a:rPr>
              <a:t>Foto Jiří </a:t>
            </a:r>
            <a:r>
              <a:rPr lang="cs-CZ" sz="1400" dirty="0" err="1" smtClean="0">
                <a:latin typeface="Arial Black" panose="020B0A04020102020204" pitchFamily="34" charset="0"/>
              </a:rPr>
              <a:t>Havner</a:t>
            </a:r>
            <a:r>
              <a:rPr lang="cs-CZ" sz="1400" dirty="0" smtClean="0">
                <a:latin typeface="Arial Black" panose="020B0A04020102020204" pitchFamily="34" charset="0"/>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1820111"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14</a:t>
            </a:r>
          </a:p>
        </p:txBody>
      </p:sp>
      <p:sp>
        <p:nvSpPr>
          <p:cNvPr id="14" name="TextovéPole 13"/>
          <p:cNvSpPr txBox="1"/>
          <p:nvPr/>
        </p:nvSpPr>
        <p:spPr>
          <a:xfrm>
            <a:off x="761765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19</a:t>
            </a:r>
          </a:p>
        </p:txBody>
      </p:sp>
      <p:sp>
        <p:nvSpPr>
          <p:cNvPr id="15" name="TextovéPole 14"/>
          <p:cNvSpPr txBox="1"/>
          <p:nvPr/>
        </p:nvSpPr>
        <p:spPr>
          <a:xfrm>
            <a:off x="47845" y="739180"/>
            <a:ext cx="4680520" cy="6109365"/>
          </a:xfrm>
          <a:prstGeom prst="rect">
            <a:avLst/>
          </a:prstGeom>
          <a:solidFill>
            <a:schemeClr val="accent3">
              <a:lumMod val="95000"/>
            </a:schemeClr>
          </a:solidFill>
        </p:spPr>
        <p:txBody>
          <a:bodyPr wrap="square" rtlCol="0">
            <a:spAutoFit/>
          </a:bodyPr>
          <a:lstStyle/>
          <a:p>
            <a:pPr algn="ctr"/>
            <a:r>
              <a:rPr lang="cs-CZ" sz="1600" u="sng" dirty="0" smtClean="0">
                <a:solidFill>
                  <a:srgbClr val="6600CC"/>
                </a:solidFill>
                <a:latin typeface="Arial" panose="020B0604020202020204" pitchFamily="34" charset="0"/>
                <a:cs typeface="Arial" panose="020B0604020202020204" pitchFamily="34" charset="0"/>
              </a:rPr>
              <a:t>FC Jiskra Modrá</a:t>
            </a:r>
            <a:r>
              <a:rPr lang="cs-CZ" sz="1600" u="sng" dirty="0">
                <a:solidFill>
                  <a:srgbClr val="6600CC"/>
                </a:solidFill>
                <a:latin typeface="Arial" panose="020B0604020202020204" pitchFamily="34" charset="0"/>
                <a:cs typeface="Arial" panose="020B0604020202020204" pitchFamily="34" charset="0"/>
              </a:rPr>
              <a:t> - FK Slavoj </a:t>
            </a:r>
            <a:r>
              <a:rPr lang="cs-CZ" sz="1600" u="sng" dirty="0" smtClean="0">
                <a:solidFill>
                  <a:srgbClr val="6600CC"/>
                </a:solidFill>
                <a:latin typeface="Arial" panose="020B0604020202020204" pitchFamily="34" charset="0"/>
                <a:cs typeface="Arial" panose="020B0604020202020204" pitchFamily="34" charset="0"/>
              </a:rPr>
              <a:t>Žatec  </a:t>
            </a:r>
            <a:r>
              <a:rPr lang="cs-CZ" sz="1600" u="sng" dirty="0" smtClean="0">
                <a:solidFill>
                  <a:srgbClr val="6600CC"/>
                </a:solidFill>
                <a:latin typeface="Arial" panose="020B0604020202020204" pitchFamily="34" charset="0"/>
                <a:cs typeface="Arial" panose="020B0604020202020204" pitchFamily="34" charset="0"/>
              </a:rPr>
              <a:t>3:1(1:0)</a:t>
            </a:r>
            <a:endParaRPr lang="cs-CZ" sz="1600" u="sng" dirty="0" smtClean="0">
              <a:solidFill>
                <a:srgbClr val="6600CC"/>
              </a:solidFill>
              <a:latin typeface="Arial" panose="020B0604020202020204" pitchFamily="34" charset="0"/>
              <a:cs typeface="Arial" panose="020B0604020202020204" pitchFamily="34" charset="0"/>
            </a:endParaRPr>
          </a:p>
          <a:p>
            <a:pPr algn="just"/>
            <a:r>
              <a:rPr lang="cs-CZ" sz="1100" dirty="0" smtClean="0">
                <a:solidFill>
                  <a:srgbClr val="FF0000"/>
                </a:solidFill>
                <a:latin typeface="Arial" panose="020B0604020202020204" pitchFamily="34" charset="0"/>
                <a:cs typeface="Arial" panose="020B0604020202020204" pitchFamily="34" charset="0"/>
              </a:rPr>
              <a:t>2 krásné góly Antonína Čapka zajistili Modré vedení už 2:0, Třetí přidal </a:t>
            </a:r>
            <a:r>
              <a:rPr lang="cs-CZ" sz="1100" dirty="0" err="1" smtClean="0">
                <a:solidFill>
                  <a:srgbClr val="FF0000"/>
                </a:solidFill>
                <a:latin typeface="Arial" panose="020B0604020202020204" pitchFamily="34" charset="0"/>
                <a:cs typeface="Arial" panose="020B0604020202020204" pitchFamily="34" charset="0"/>
              </a:rPr>
              <a:t>Čisár</a:t>
            </a:r>
            <a:r>
              <a:rPr lang="cs-CZ" sz="1100" dirty="0" smtClean="0">
                <a:solidFill>
                  <a:srgbClr val="FF0000"/>
                </a:solidFill>
                <a:latin typeface="Arial" panose="020B0604020202020204" pitchFamily="34" charset="0"/>
                <a:cs typeface="Arial" panose="020B0604020202020204" pitchFamily="34" charset="0"/>
              </a:rPr>
              <a:t>. Hosté v závěru jen snížili na konečných 3:1. </a:t>
            </a:r>
            <a:endParaRPr lang="cs-CZ" sz="1100" dirty="0">
              <a:solidFill>
                <a:srgbClr val="FF0000"/>
              </a:solidFill>
              <a:latin typeface="Arial" panose="020B0604020202020204" pitchFamily="34" charset="0"/>
              <a:cs typeface="Arial" panose="020B0604020202020204" pitchFamily="34" charset="0"/>
            </a:endParaRPr>
          </a:p>
          <a:p>
            <a:pPr algn="ctr"/>
            <a:r>
              <a:rPr lang="cs-CZ" sz="1100" dirty="0" smtClean="0">
                <a:latin typeface="Arial" panose="020B0604020202020204" pitchFamily="34" charset="0"/>
                <a:cs typeface="Arial" panose="020B0604020202020204" pitchFamily="34" charset="0"/>
              </a:rPr>
              <a:t> </a:t>
            </a:r>
            <a:r>
              <a:rPr lang="cs-CZ" sz="1600" u="sng" dirty="0" smtClean="0">
                <a:solidFill>
                  <a:srgbClr val="6600CC"/>
                </a:solidFill>
                <a:latin typeface="Arial" panose="020B0604020202020204" pitchFamily="34" charset="0"/>
                <a:cs typeface="Arial" panose="020B0604020202020204" pitchFamily="34" charset="0"/>
              </a:rPr>
              <a:t>FK Neštěmice</a:t>
            </a:r>
            <a:r>
              <a:rPr lang="cs-CZ" sz="1600" u="sng" dirty="0">
                <a:solidFill>
                  <a:srgbClr val="6600CC"/>
                </a:solidFill>
                <a:latin typeface="Arial" panose="020B0604020202020204" pitchFamily="34" charset="0"/>
                <a:cs typeface="Arial" panose="020B0604020202020204" pitchFamily="34" charset="0"/>
              </a:rPr>
              <a:t> - TJ </a:t>
            </a:r>
            <a:r>
              <a:rPr lang="cs-CZ" sz="1600" u="sng" dirty="0" smtClean="0">
                <a:solidFill>
                  <a:srgbClr val="6600CC"/>
                </a:solidFill>
                <a:latin typeface="Arial" panose="020B0604020202020204" pitchFamily="34" charset="0"/>
                <a:cs typeface="Arial" panose="020B0604020202020204" pitchFamily="34" charset="0"/>
              </a:rPr>
              <a:t>Krupka 1:3(1:2)</a:t>
            </a:r>
          </a:p>
          <a:p>
            <a:pPr algn="just"/>
            <a:r>
              <a:rPr lang="cs-CZ" sz="1100" dirty="0">
                <a:solidFill>
                  <a:srgbClr val="FF0000"/>
                </a:solidFill>
                <a:latin typeface="Arial" panose="020B0604020202020204" pitchFamily="34" charset="0"/>
                <a:cs typeface="Arial" panose="020B0604020202020204" pitchFamily="34" charset="0"/>
              </a:rPr>
              <a:t>Krupka sehrála na jaře 4 zápasy a všechny vyhrála</a:t>
            </a:r>
            <a:r>
              <a:rPr lang="cs-CZ" sz="1100" dirty="0" smtClean="0">
                <a:solidFill>
                  <a:srgbClr val="FF0000"/>
                </a:solidFill>
                <a:latin typeface="Arial" panose="020B0604020202020204" pitchFamily="34" charset="0"/>
                <a:cs typeface="Arial" panose="020B0604020202020204" pitchFamily="34" charset="0"/>
              </a:rPr>
              <a:t>. Naposledy na umělce v Ústí </a:t>
            </a:r>
            <a:r>
              <a:rPr lang="cs-CZ" sz="1100" dirty="0" err="1" smtClean="0">
                <a:solidFill>
                  <a:srgbClr val="FF0000"/>
                </a:solidFill>
                <a:latin typeface="Arial" panose="020B0604020202020204" pitchFamily="34" charset="0"/>
                <a:cs typeface="Arial" panose="020B0604020202020204" pitchFamily="34" charset="0"/>
              </a:rPr>
              <a:t>n.L.</a:t>
            </a:r>
            <a:r>
              <a:rPr lang="cs-CZ" sz="1100" dirty="0" smtClean="0">
                <a:solidFill>
                  <a:srgbClr val="FF0000"/>
                </a:solidFill>
                <a:latin typeface="Arial" panose="020B0604020202020204" pitchFamily="34" charset="0"/>
                <a:cs typeface="Arial" panose="020B0604020202020204" pitchFamily="34" charset="0"/>
              </a:rPr>
              <a:t>, kde domácí zápasí Neštěmice zatím hrají, </a:t>
            </a:r>
            <a:r>
              <a:rPr lang="cs-CZ" sz="1100" dirty="0" err="1" smtClean="0">
                <a:solidFill>
                  <a:srgbClr val="FF0000"/>
                </a:solidFill>
                <a:latin typeface="Arial" panose="020B0604020202020204" pitchFamily="34" charset="0"/>
                <a:cs typeface="Arial" panose="020B0604020202020204" pitchFamily="34" charset="0"/>
              </a:rPr>
              <a:t>ae</a:t>
            </a:r>
            <a:r>
              <a:rPr lang="cs-CZ" sz="1100" dirty="0" smtClean="0">
                <a:solidFill>
                  <a:srgbClr val="FF0000"/>
                </a:solidFill>
                <a:latin typeface="Arial" panose="020B0604020202020204" pitchFamily="34" charset="0"/>
                <a:cs typeface="Arial" panose="020B0604020202020204" pitchFamily="34" charset="0"/>
              </a:rPr>
              <a:t> moc se jim zde nedaří. 2 góly hostů Kolář a 1 </a:t>
            </a:r>
            <a:r>
              <a:rPr lang="cs-CZ" sz="1100" dirty="0" smtClean="0">
                <a:solidFill>
                  <a:srgbClr val="FF0000"/>
                </a:solidFill>
                <a:latin typeface="Arial" panose="020B0604020202020204" pitchFamily="34" charset="0"/>
                <a:cs typeface="Arial" panose="020B0604020202020204" pitchFamily="34" charset="0"/>
              </a:rPr>
              <a:t>Rilke.</a:t>
            </a:r>
            <a:endParaRPr lang="cs-CZ" sz="1100" dirty="0" smtClean="0">
              <a:solidFill>
                <a:srgbClr val="FF0000"/>
              </a:solidFill>
              <a:latin typeface="Arial" panose="020B0604020202020204" pitchFamily="34" charset="0"/>
              <a:cs typeface="Arial" panose="020B0604020202020204" pitchFamily="34" charset="0"/>
            </a:endParaRPr>
          </a:p>
          <a:p>
            <a:pPr algn="ctr"/>
            <a:r>
              <a:rPr lang="cs-CZ" sz="1600" u="sng" dirty="0" smtClean="0">
                <a:solidFill>
                  <a:srgbClr val="6600CC"/>
                </a:solidFill>
                <a:latin typeface="Arial" panose="020B0604020202020204" pitchFamily="34" charset="0"/>
                <a:cs typeface="Arial" panose="020B0604020202020204" pitchFamily="34" charset="0"/>
              </a:rPr>
              <a:t>FK </a:t>
            </a:r>
            <a:r>
              <a:rPr lang="cs-CZ" sz="1600" u="sng" dirty="0">
                <a:solidFill>
                  <a:srgbClr val="6600CC"/>
                </a:solidFill>
                <a:latin typeface="Arial" panose="020B0604020202020204" pitchFamily="34" charset="0"/>
                <a:cs typeface="Arial" panose="020B0604020202020204" pitchFamily="34" charset="0"/>
              </a:rPr>
              <a:t>Litoměřicko B - </a:t>
            </a:r>
            <a:r>
              <a:rPr lang="cs-CZ" sz="1600" u="sng" dirty="0" smtClean="0">
                <a:solidFill>
                  <a:srgbClr val="6600CC"/>
                </a:solidFill>
                <a:latin typeface="Arial" panose="020B0604020202020204" pitchFamily="34" charset="0"/>
                <a:cs typeface="Arial" panose="020B0604020202020204" pitchFamily="34" charset="0"/>
              </a:rPr>
              <a:t>FK </a:t>
            </a:r>
            <a:r>
              <a:rPr lang="cs-CZ" sz="1600" u="sng" dirty="0" err="1" smtClean="0">
                <a:solidFill>
                  <a:srgbClr val="6600CC"/>
                </a:solidFill>
                <a:latin typeface="Arial" panose="020B0604020202020204" pitchFamily="34" charset="0"/>
                <a:cs typeface="Arial" panose="020B0604020202020204" pitchFamily="34" charset="0"/>
              </a:rPr>
              <a:t>Tatran</a:t>
            </a:r>
            <a:r>
              <a:rPr lang="cs-CZ" sz="1600" u="sng" dirty="0" smtClean="0">
                <a:solidFill>
                  <a:srgbClr val="6600CC"/>
                </a:solidFill>
                <a:latin typeface="Arial" panose="020B0604020202020204" pitchFamily="34" charset="0"/>
                <a:cs typeface="Arial" panose="020B0604020202020204" pitchFamily="34" charset="0"/>
              </a:rPr>
              <a:t> Kadaň  5:0(1:0)</a:t>
            </a:r>
          </a:p>
          <a:p>
            <a:pPr algn="just"/>
            <a:r>
              <a:rPr lang="cs-CZ" sz="1100" dirty="0" smtClean="0">
                <a:solidFill>
                  <a:srgbClr val="FF0000"/>
                </a:solidFill>
                <a:latin typeface="Arial" panose="020B0604020202020204" pitchFamily="34" charset="0"/>
                <a:cs typeface="Arial" panose="020B0604020202020204" pitchFamily="34" charset="0"/>
              </a:rPr>
              <a:t>poslední Kadaň kladla odpor do poslední minuty prvního poločasu, kdy otevřel skóre domácí Zbudil. Ve 2. poločase se domácí rozstříleli a dalšími 4 brankami si vylepšili skóre.</a:t>
            </a:r>
          </a:p>
          <a:p>
            <a:r>
              <a:rPr lang="cs-CZ" sz="1100" dirty="0" smtClean="0">
                <a:solidFill>
                  <a:srgbClr val="6600CC"/>
                </a:solidFill>
                <a:latin typeface="Arial" panose="020B0604020202020204" pitchFamily="34" charset="0"/>
                <a:cs typeface="Arial" panose="020B0604020202020204" pitchFamily="34" charset="0"/>
              </a:rPr>
              <a:t> </a:t>
            </a:r>
            <a:r>
              <a:rPr lang="cs-CZ" sz="1600" u="sng" dirty="0" smtClean="0">
                <a:solidFill>
                  <a:srgbClr val="6600CC"/>
                </a:solidFill>
                <a:latin typeface="Arial" panose="020B0604020202020204" pitchFamily="34" charset="0"/>
                <a:cs typeface="Arial" panose="020B0604020202020204" pitchFamily="34" charset="0"/>
              </a:rPr>
              <a:t>Mostecký FK – FK Bílina  1:1(1:0)  3:1 PK</a:t>
            </a:r>
          </a:p>
          <a:p>
            <a:pPr algn="just"/>
            <a:r>
              <a:rPr lang="cs-CZ" sz="1100" dirty="0" smtClean="0">
                <a:solidFill>
                  <a:srgbClr val="FF0000"/>
                </a:solidFill>
                <a:latin typeface="Arial" panose="020B0604020202020204" pitchFamily="34" charset="0"/>
                <a:cs typeface="Arial" panose="020B0604020202020204" pitchFamily="34" charset="0"/>
              </a:rPr>
              <a:t>překvapení kola. Po poločase vedl Most brankou </a:t>
            </a:r>
            <a:r>
              <a:rPr lang="cs-CZ" sz="1100" dirty="0" err="1" smtClean="0">
                <a:solidFill>
                  <a:srgbClr val="FF0000"/>
                </a:solidFill>
                <a:latin typeface="Arial" panose="020B0604020202020204" pitchFamily="34" charset="0"/>
                <a:cs typeface="Arial" panose="020B0604020202020204" pitchFamily="34" charset="0"/>
              </a:rPr>
              <a:t>Stožického</a:t>
            </a:r>
            <a:r>
              <a:rPr lang="cs-CZ" sz="1100" dirty="0" smtClean="0">
                <a:solidFill>
                  <a:srgbClr val="FF0000"/>
                </a:solidFill>
                <a:latin typeface="Arial" panose="020B0604020202020204" pitchFamily="34" charset="0"/>
                <a:cs typeface="Arial" panose="020B0604020202020204" pitchFamily="34" charset="0"/>
              </a:rPr>
              <a:t> z penalty, ale na konečných 1:1 vyrovnal Tůma 10 minut před koncem. Penalty kopal lépe Most.</a:t>
            </a:r>
            <a:r>
              <a:rPr lang="cs-CZ" sz="1100" dirty="0" smtClean="0">
                <a:latin typeface="Arial" panose="020B0604020202020204" pitchFamily="34" charset="0"/>
                <a:cs typeface="Arial" panose="020B0604020202020204" pitchFamily="34" charset="0"/>
              </a:rPr>
              <a:t> </a:t>
            </a:r>
          </a:p>
          <a:p>
            <a:pPr algn="ctr"/>
            <a:r>
              <a:rPr lang="cs-CZ" sz="1600" dirty="0">
                <a:solidFill>
                  <a:srgbClr val="FF0000"/>
                </a:solidFill>
                <a:latin typeface="Arial" panose="020B0604020202020204" pitchFamily="34" charset="0"/>
                <a:cs typeface="Arial" panose="020B0604020202020204" pitchFamily="34" charset="0"/>
              </a:rPr>
              <a:t> </a:t>
            </a:r>
            <a:r>
              <a:rPr lang="cs-CZ" sz="1600" dirty="0" smtClean="0">
                <a:solidFill>
                  <a:srgbClr val="FF0000"/>
                </a:solidFill>
                <a:latin typeface="Arial" panose="020B0604020202020204" pitchFamily="34" charset="0"/>
                <a:cs typeface="Arial" panose="020B0604020202020204" pitchFamily="34" charset="0"/>
              </a:rPr>
              <a:t>      </a:t>
            </a:r>
            <a:r>
              <a:rPr lang="cs-CZ" sz="1600" u="sng" dirty="0" smtClean="0">
                <a:solidFill>
                  <a:srgbClr val="6600CC"/>
                </a:solidFill>
                <a:latin typeface="Arial" panose="020B0604020202020204" pitchFamily="34" charset="0"/>
                <a:cs typeface="Arial" panose="020B0604020202020204" pitchFamily="34" charset="0"/>
              </a:rPr>
              <a:t>SK STAP Vilémov - </a:t>
            </a:r>
            <a:r>
              <a:rPr lang="cs-CZ" sz="1600" u="sng" dirty="0" err="1" smtClean="0">
                <a:solidFill>
                  <a:srgbClr val="6600CC"/>
                </a:solidFill>
                <a:latin typeface="Arial" panose="020B0604020202020204" pitchFamily="34" charset="0"/>
                <a:cs typeface="Arial" panose="020B0604020202020204" pitchFamily="34" charset="0"/>
              </a:rPr>
              <a:t>Brná</a:t>
            </a:r>
            <a:r>
              <a:rPr lang="cs-CZ" sz="1600" u="sng" dirty="0" smtClean="0">
                <a:solidFill>
                  <a:srgbClr val="6600CC"/>
                </a:solidFill>
                <a:latin typeface="Arial" panose="020B0604020202020204" pitchFamily="34" charset="0"/>
                <a:cs typeface="Arial" panose="020B0604020202020204" pitchFamily="34" charset="0"/>
              </a:rPr>
              <a:t>  5:0  (2:0)</a:t>
            </a:r>
          </a:p>
          <a:p>
            <a:pPr algn="just"/>
            <a:r>
              <a:rPr lang="cs-CZ" sz="1100" dirty="0" err="1" smtClean="0">
                <a:solidFill>
                  <a:srgbClr val="FF0000"/>
                </a:solidFill>
                <a:latin typeface="Arial" panose="020B0604020202020204" pitchFamily="34" charset="0"/>
                <a:cs typeface="Arial" panose="020B0604020202020204" pitchFamily="34" charset="0"/>
              </a:rPr>
              <a:t>bůra</a:t>
            </a:r>
            <a:r>
              <a:rPr lang="cs-CZ" sz="1100" dirty="0" smtClean="0">
                <a:solidFill>
                  <a:srgbClr val="FF0000"/>
                </a:solidFill>
                <a:latin typeface="Arial" panose="020B0604020202020204" pitchFamily="34" charset="0"/>
                <a:cs typeface="Arial" panose="020B0604020202020204" pitchFamily="34" charset="0"/>
              </a:rPr>
              <a:t> si přivezla </a:t>
            </a:r>
            <a:r>
              <a:rPr lang="cs-CZ" sz="1100" dirty="0" err="1" smtClean="0">
                <a:solidFill>
                  <a:srgbClr val="FF0000"/>
                </a:solidFill>
                <a:latin typeface="Arial" panose="020B0604020202020204" pitchFamily="34" charset="0"/>
                <a:cs typeface="Arial" panose="020B0604020202020204" pitchFamily="34" charset="0"/>
              </a:rPr>
              <a:t>Brná</a:t>
            </a:r>
            <a:r>
              <a:rPr lang="cs-CZ" sz="1100" dirty="0" smtClean="0">
                <a:solidFill>
                  <a:srgbClr val="FF0000"/>
                </a:solidFill>
                <a:latin typeface="Arial" panose="020B0604020202020204" pitchFamily="34" charset="0"/>
                <a:cs typeface="Arial" panose="020B0604020202020204" pitchFamily="34" charset="0"/>
              </a:rPr>
              <a:t> ze Šluknovského výběžku. Čtvrtá jarní prohra hostů a také nejvyšší. 3 góly jim vstřelil Havel.</a:t>
            </a:r>
            <a:endParaRPr lang="cs-CZ" sz="1100" dirty="0">
              <a:latin typeface="Arial" panose="020B0604020202020204" pitchFamily="34" charset="0"/>
              <a:cs typeface="Arial" panose="020B0604020202020204" pitchFamily="34" charset="0"/>
            </a:endParaRPr>
          </a:p>
          <a:p>
            <a:pPr algn="ctr"/>
            <a:r>
              <a:rPr lang="cs-CZ" sz="1600" u="sng" dirty="0" smtClean="0">
                <a:solidFill>
                  <a:srgbClr val="6600CC"/>
                </a:solidFill>
                <a:latin typeface="Arial" panose="020B0604020202020204" pitchFamily="34" charset="0"/>
                <a:cs typeface="Arial" panose="020B0604020202020204" pitchFamily="34" charset="0"/>
              </a:rPr>
              <a:t>TJ </a:t>
            </a:r>
            <a:r>
              <a:rPr lang="cs-CZ" sz="1600" u="sng" dirty="0" err="1" smtClean="0">
                <a:solidFill>
                  <a:srgbClr val="6600CC"/>
                </a:solidFill>
                <a:latin typeface="Arial" panose="020B0604020202020204" pitchFamily="34" charset="0"/>
                <a:cs typeface="Arial" panose="020B0604020202020204" pitchFamily="34" charset="0"/>
              </a:rPr>
              <a:t>H.Jiřetín</a:t>
            </a:r>
            <a:r>
              <a:rPr lang="cs-CZ" sz="1600" u="sng" dirty="0" smtClean="0">
                <a:solidFill>
                  <a:srgbClr val="6600CC"/>
                </a:solidFill>
                <a:latin typeface="Arial" panose="020B0604020202020204" pitchFamily="34" charset="0"/>
                <a:cs typeface="Arial" panose="020B0604020202020204" pitchFamily="34" charset="0"/>
              </a:rPr>
              <a:t>/FK </a:t>
            </a:r>
            <a:r>
              <a:rPr lang="cs-CZ" sz="1600" u="sng" dirty="0">
                <a:solidFill>
                  <a:srgbClr val="6600CC"/>
                </a:solidFill>
                <a:latin typeface="Arial" panose="020B0604020202020204" pitchFamily="34" charset="0"/>
                <a:cs typeface="Arial" panose="020B0604020202020204" pitchFamily="34" charset="0"/>
              </a:rPr>
              <a:t>Litvínov - </a:t>
            </a:r>
            <a:r>
              <a:rPr lang="cs-CZ" sz="1600" u="sng" dirty="0" smtClean="0">
                <a:solidFill>
                  <a:srgbClr val="6600CC"/>
                </a:solidFill>
                <a:latin typeface="Arial" panose="020B0604020202020204" pitchFamily="34" charset="0"/>
                <a:cs typeface="Arial" panose="020B0604020202020204" pitchFamily="34" charset="0"/>
              </a:rPr>
              <a:t>TJ Sokol Srbice  2:2 (1:1) 5:3 PK</a:t>
            </a:r>
          </a:p>
          <a:p>
            <a:pPr algn="just"/>
            <a:r>
              <a:rPr lang="cs-CZ" sz="1100" dirty="0" smtClean="0">
                <a:solidFill>
                  <a:srgbClr val="FF0000"/>
                </a:solidFill>
                <a:latin typeface="Arial" panose="020B0604020202020204" pitchFamily="34" charset="0"/>
                <a:cs typeface="Arial" panose="020B0604020202020204" pitchFamily="34" charset="0"/>
              </a:rPr>
              <a:t>zápas neměl favorita. Domácí prohrávali 1:1, pak zase vedli 2:1, aby 7 minut před koncem vyrovnal Patrik </a:t>
            </a:r>
            <a:r>
              <a:rPr lang="cs-CZ" sz="1100" dirty="0" err="1" smtClean="0">
                <a:solidFill>
                  <a:srgbClr val="FF0000"/>
                </a:solidFill>
                <a:latin typeface="Arial" panose="020B0604020202020204" pitchFamily="34" charset="0"/>
                <a:cs typeface="Arial" panose="020B0604020202020204" pitchFamily="34" charset="0"/>
              </a:rPr>
              <a:t>Pokoš</a:t>
            </a:r>
            <a:r>
              <a:rPr lang="cs-CZ" sz="1100" dirty="0" smtClean="0">
                <a:solidFill>
                  <a:srgbClr val="FF0000"/>
                </a:solidFill>
                <a:latin typeface="Arial" panose="020B0604020202020204" pitchFamily="34" charset="0"/>
                <a:cs typeface="Arial" panose="020B0604020202020204" pitchFamily="34" charset="0"/>
              </a:rPr>
              <a:t>, který přišel do Srbic před začátkem jara z Modlan, na konečných 2:2.</a:t>
            </a:r>
            <a:endParaRPr lang="cs-CZ" sz="1100" dirty="0">
              <a:solidFill>
                <a:srgbClr val="FF0000"/>
              </a:solidFill>
              <a:latin typeface="Arial" panose="020B0604020202020204" pitchFamily="34" charset="0"/>
              <a:cs typeface="Arial" panose="020B0604020202020204" pitchFamily="34" charset="0"/>
            </a:endParaRPr>
          </a:p>
          <a:p>
            <a:pPr algn="ctr"/>
            <a:r>
              <a:rPr lang="cs-CZ" sz="1400" u="sng" dirty="0" smtClean="0">
                <a:solidFill>
                  <a:srgbClr val="FF0000"/>
                </a:solidFill>
                <a:latin typeface="Arial" panose="020B0604020202020204" pitchFamily="34" charset="0"/>
                <a:cs typeface="Arial" panose="020B0604020202020204" pitchFamily="34" charset="0"/>
              </a:rPr>
              <a:t> </a:t>
            </a:r>
            <a:r>
              <a:rPr lang="cs-CZ" sz="1600" u="sng" dirty="0" smtClean="0">
                <a:solidFill>
                  <a:srgbClr val="6600CC"/>
                </a:solidFill>
                <a:latin typeface="Arial" panose="020B0604020202020204" pitchFamily="34" charset="0"/>
                <a:cs typeface="Arial" panose="020B0604020202020204" pitchFamily="34" charset="0"/>
              </a:rPr>
              <a:t>FK Jílové – SK Štětí 0:4(0:1)</a:t>
            </a:r>
          </a:p>
          <a:p>
            <a:pPr algn="just"/>
            <a:r>
              <a:rPr lang="cs-CZ" sz="1100" dirty="0" smtClean="0">
                <a:solidFill>
                  <a:srgbClr val="FF0000"/>
                </a:solidFill>
                <a:latin typeface="Arial" panose="020B0604020202020204" pitchFamily="34" charset="0"/>
                <a:cs typeface="Arial" panose="020B0604020202020204" pitchFamily="34" charset="0"/>
              </a:rPr>
              <a:t>domácí se poprvé představili domácímu publiku, když před tím měli domácí utkání odloženy nebo hráli v na umělce v Srbicích. Hosté 2. branku vstřelili až v 76. minutě a v závěru ještě přidali 2 kousky.</a:t>
            </a:r>
            <a:endParaRPr lang="cs-CZ" sz="1100" dirty="0">
              <a:latin typeface="Arial" panose="020B0604020202020204" pitchFamily="34" charset="0"/>
              <a:cs typeface="Arial" panose="020B0604020202020204" pitchFamily="34" charset="0"/>
            </a:endParaRPr>
          </a:p>
          <a:p>
            <a:r>
              <a:rPr lang="cs-CZ" sz="1600" u="sng" dirty="0" smtClean="0">
                <a:solidFill>
                  <a:srgbClr val="6600CC"/>
                </a:solidFill>
                <a:latin typeface="Arial" panose="020B0604020202020204" pitchFamily="34" charset="0"/>
                <a:cs typeface="Arial" panose="020B0604020202020204" pitchFamily="34" charset="0"/>
              </a:rPr>
              <a:t>SK </a:t>
            </a:r>
            <a:r>
              <a:rPr lang="cs-CZ" sz="1600" u="sng" dirty="0">
                <a:solidFill>
                  <a:srgbClr val="6600CC"/>
                </a:solidFill>
                <a:latin typeface="Arial" panose="020B0604020202020204" pitchFamily="34" charset="0"/>
                <a:cs typeface="Arial" panose="020B0604020202020204" pitchFamily="34" charset="0"/>
              </a:rPr>
              <a:t>Baník Modlany - </a:t>
            </a:r>
            <a:r>
              <a:rPr lang="cs-CZ" sz="1600" u="sng" dirty="0" smtClean="0">
                <a:solidFill>
                  <a:srgbClr val="6600CC"/>
                </a:solidFill>
                <a:latin typeface="Arial" panose="020B0604020202020204" pitchFamily="34" charset="0"/>
                <a:cs typeface="Arial" panose="020B0604020202020204" pitchFamily="34" charset="0"/>
              </a:rPr>
              <a:t>TJ Spartak Perštejn  2:1(0:0)</a:t>
            </a:r>
          </a:p>
          <a:p>
            <a:r>
              <a:rPr lang="cs-CZ" sz="1100" dirty="0" smtClean="0">
                <a:solidFill>
                  <a:srgbClr val="FF0000"/>
                </a:solidFill>
                <a:latin typeface="Arial" panose="020B0604020202020204" pitchFamily="34" charset="0"/>
                <a:cs typeface="Arial" panose="020B0604020202020204" pitchFamily="34" charset="0"/>
              </a:rPr>
              <a:t>první jarní body Modlan vystříleli Tomáš </a:t>
            </a:r>
            <a:r>
              <a:rPr lang="cs-CZ" sz="1100" dirty="0" err="1" smtClean="0">
                <a:solidFill>
                  <a:srgbClr val="FF0000"/>
                </a:solidFill>
                <a:latin typeface="Arial" panose="020B0604020202020204" pitchFamily="34" charset="0"/>
                <a:cs typeface="Arial" panose="020B0604020202020204" pitchFamily="34" charset="0"/>
              </a:rPr>
              <a:t>Vavrinec</a:t>
            </a:r>
            <a:r>
              <a:rPr lang="cs-CZ" sz="1100" dirty="0" smtClean="0">
                <a:solidFill>
                  <a:srgbClr val="FF0000"/>
                </a:solidFill>
                <a:latin typeface="Arial" panose="020B0604020202020204" pitchFamily="34" charset="0"/>
                <a:cs typeface="Arial" panose="020B0604020202020204" pitchFamily="34" charset="0"/>
              </a:rPr>
              <a:t> a Lumír Šípek. Hosté v posledních 2 zápasech získali jen bod.</a:t>
            </a:r>
            <a:endParaRPr lang="cs-CZ" sz="1400" u="sng" dirty="0" smtClean="0">
              <a:latin typeface="Arial" panose="020B0604020202020204" pitchFamily="34" charset="0"/>
              <a:cs typeface="Arial" panose="020B0604020202020204" pitchFamily="34" charset="0"/>
            </a:endParaRPr>
          </a:p>
        </p:txBody>
      </p:sp>
      <p:sp>
        <p:nvSpPr>
          <p:cNvPr id="16" name="TextovéPole 15"/>
          <p:cNvSpPr txBox="1"/>
          <p:nvPr/>
        </p:nvSpPr>
        <p:spPr>
          <a:xfrm>
            <a:off x="71984" y="91108"/>
            <a:ext cx="4656381" cy="523220"/>
          </a:xfrm>
          <a:prstGeom prst="rect">
            <a:avLst/>
          </a:prstGeom>
          <a:blipFill>
            <a:blip r:embed="rId3">
              <a:alphaModFix amt="19000"/>
            </a:blip>
            <a:tile tx="0" ty="0" sx="100000" sy="100000" flip="none" algn="tl"/>
          </a:blipFill>
          <a:effectLst>
            <a:softEdge rad="0"/>
          </a:effectLst>
        </p:spPr>
        <p:txBody>
          <a:bodyPr wrap="square" rtlCol="0">
            <a:spAutoFit/>
          </a:bodyPr>
          <a:lstStyle/>
          <a:p>
            <a:pPr algn="ctr"/>
            <a:r>
              <a:rPr lang="cs-CZ" sz="2400" u="sng" dirty="0" smtClean="0">
                <a:solidFill>
                  <a:srgbClr val="000066"/>
                </a:solidFill>
                <a:effectLst>
                  <a:outerShdw blurRad="38100" dist="38100" dir="2700000" algn="tl">
                    <a:srgbClr val="000000">
                      <a:alpha val="43137"/>
                    </a:srgbClr>
                  </a:outerShdw>
                </a:effectLst>
                <a:latin typeface="Imprint MT Shadow" panose="04020605060303030202" pitchFamily="82" charset="0"/>
              </a:rPr>
              <a:t> </a:t>
            </a:r>
            <a:r>
              <a:rPr lang="cs-CZ" sz="2800" u="sng" dirty="0" smtClean="0">
                <a:effectLst>
                  <a:outerShdw blurRad="38100" dist="38100" dir="2700000" algn="tl">
                    <a:srgbClr val="000000">
                      <a:alpha val="43137"/>
                    </a:srgbClr>
                  </a:outerShdw>
                </a:effectLst>
                <a:latin typeface="Imprint MT Shadow" panose="04020605060303030202" pitchFamily="82" charset="0"/>
              </a:rPr>
              <a:t>20. kolo Ústeckého přeboru</a:t>
            </a:r>
          </a:p>
        </p:txBody>
      </p:sp>
      <p:sp>
        <p:nvSpPr>
          <p:cNvPr id="9" name="Obdélník 8"/>
          <p:cNvSpPr/>
          <p:nvPr/>
        </p:nvSpPr>
        <p:spPr>
          <a:xfrm>
            <a:off x="5400575" y="4179896"/>
            <a:ext cx="4718715" cy="2679964"/>
          </a:xfrm>
          <a:prstGeom prst="rect">
            <a:avLst/>
          </a:prstGeom>
          <a:solidFill>
            <a:srgbClr val="FFFF00"/>
          </a:solidFill>
        </p:spPr>
        <p:txBody>
          <a:bodyPr wrap="square">
            <a:spAutoFit/>
          </a:bodyPr>
          <a:lstStyle/>
          <a:p>
            <a:pPr algn="just">
              <a:lnSpc>
                <a:spcPct val="107000"/>
              </a:lnSpc>
              <a:spcAft>
                <a:spcPts val="0"/>
              </a:spcAft>
            </a:pPr>
            <a:r>
              <a:rPr lang="cs-CZ" sz="1400" u="sng" dirty="0" smtClean="0">
                <a:latin typeface="Arial" panose="020B0604020202020204" pitchFamily="34" charset="0"/>
                <a:ea typeface="Calibri" panose="020F0502020204030204" pitchFamily="34" charset="0"/>
                <a:cs typeface="Arial" panose="020B0604020202020204" pitchFamily="34" charset="0"/>
              </a:rPr>
              <a:t>Milan Plíšek – sekretář SK Štětí o zápase s Modrou</a:t>
            </a:r>
          </a:p>
          <a:p>
            <a:pPr algn="just">
              <a:lnSpc>
                <a:spcPct val="107000"/>
              </a:lnSpc>
              <a:spcAft>
                <a:spcPts val="0"/>
              </a:spcAft>
            </a:pPr>
            <a:r>
              <a:rPr lang="cs-CZ" b="0" i="1" dirty="0" smtClean="0">
                <a:latin typeface="Arial" panose="020B0604020202020204" pitchFamily="34" charset="0"/>
                <a:ea typeface="Calibri" panose="020F0502020204030204" pitchFamily="34" charset="0"/>
                <a:cs typeface="Arial" panose="020B0604020202020204" pitchFamily="34" charset="0"/>
              </a:rPr>
              <a:t>Do </a:t>
            </a:r>
            <a:r>
              <a:rPr lang="cs-CZ" b="0" i="1" dirty="0">
                <a:latin typeface="Arial" panose="020B0604020202020204" pitchFamily="34" charset="0"/>
                <a:ea typeface="Calibri" panose="020F0502020204030204" pitchFamily="34" charset="0"/>
                <a:cs typeface="Arial" panose="020B0604020202020204" pitchFamily="34" charset="0"/>
              </a:rPr>
              <a:t>zápasu jsme vstoupili s chutí a hned v úvodu jsme mohli jít do vedení. Měli jsme i další šance, ale využít je jsme nedokázali. Soupeře jsme zatlačili, ale gólu jsme se dočkali až ve 39. minutě, kdy se z volného přímého kopu  trefil Martin Rejman. Ve druhé části už se Modrá  pouštěla více do útočení. Měla jednu velkou šanci, tu nevyužila a to bylo asi to rozhodující. V závěru jsme mohli výsledek ještě navýšit, ale přesnou mušku, až tedy na penaltu v 92. minutě jsme neměli. Povinné 3 body zůstaly doma, a protože Modlany ve čtvrtek prohrály se Srbicemi, tak jsme </a:t>
            </a:r>
            <a:r>
              <a:rPr lang="cs-CZ" b="0" dirty="0">
                <a:latin typeface="Arial" panose="020B0604020202020204" pitchFamily="34" charset="0"/>
                <a:ea typeface="Calibri" panose="020F0502020204030204" pitchFamily="34" charset="0"/>
                <a:cs typeface="Arial" panose="020B0604020202020204" pitchFamily="34" charset="0"/>
              </a:rPr>
              <a:t>se posunuli na 2. místo. Nyní se můžeme začít připravovat na další utkání, které odehrajeme v sobotu 7. 4. 2018 v 16:30 na hřišti v Jílovém proti domácímu FK.</a:t>
            </a:r>
          </a:p>
        </p:txBody>
      </p:sp>
      <p:sp>
        <p:nvSpPr>
          <p:cNvPr id="10" name="Obdélník 9"/>
          <p:cNvSpPr/>
          <p:nvPr/>
        </p:nvSpPr>
        <p:spPr>
          <a:xfrm>
            <a:off x="5400575" y="955204"/>
            <a:ext cx="4718715" cy="2463623"/>
          </a:xfrm>
          <a:prstGeom prst="rect">
            <a:avLst/>
          </a:prstGeom>
          <a:solidFill>
            <a:schemeClr val="accent1">
              <a:lumMod val="20000"/>
              <a:lumOff val="80000"/>
            </a:schemeClr>
          </a:solidFill>
        </p:spPr>
        <p:txBody>
          <a:bodyPr wrap="square">
            <a:spAutoFit/>
          </a:bodyPr>
          <a:lstStyle/>
          <a:p>
            <a:pPr algn="just">
              <a:lnSpc>
                <a:spcPct val="107000"/>
              </a:lnSpc>
              <a:spcAft>
                <a:spcPts val="0"/>
              </a:spcAft>
            </a:pPr>
            <a:r>
              <a:rPr lang="cs-CZ" sz="1800" u="sng" dirty="0" smtClean="0">
                <a:latin typeface="Arial" panose="020B0604020202020204" pitchFamily="34" charset="0"/>
                <a:ea typeface="Calibri" panose="020F0502020204030204" pitchFamily="34" charset="0"/>
                <a:cs typeface="Arial" panose="020B0604020202020204" pitchFamily="34" charset="0"/>
              </a:rPr>
              <a:t>Karel Zuna – trenér Štětí s výkonem proti Modré spokojen nebyl</a:t>
            </a:r>
          </a:p>
          <a:p>
            <a:pPr algn="just">
              <a:lnSpc>
                <a:spcPct val="107000"/>
              </a:lnSpc>
              <a:spcAft>
                <a:spcPts val="0"/>
              </a:spcAft>
            </a:pPr>
            <a:r>
              <a:rPr lang="cs-CZ" b="0" i="1" dirty="0" smtClean="0">
                <a:latin typeface="Arial" panose="020B0604020202020204" pitchFamily="34" charset="0"/>
                <a:ea typeface="Calibri" panose="020F0502020204030204" pitchFamily="34" charset="0"/>
                <a:cs typeface="Arial" panose="020B0604020202020204" pitchFamily="34" charset="0"/>
              </a:rPr>
              <a:t>Zlaté tři body, ale výkone daleko za očekáváním. Z naší strany to bylo zbytečně ustrašené, hře samotné zřejmě nepomohl ani nerovný terén, ale i tak jsme si vytvořili dost šancí nato, abychom vyhráli mnohem výraznějším rozdílem. Je vidět, že bez Brandejse, který brzy odjede do zahraničí, jsme v útoku poloviční. V pořádku nejsou Svoboda s </a:t>
            </a:r>
            <a:r>
              <a:rPr lang="cs-CZ" b="0" i="1" dirty="0" err="1" smtClean="0">
                <a:latin typeface="Arial" panose="020B0604020202020204" pitchFamily="34" charset="0"/>
                <a:ea typeface="Calibri" panose="020F0502020204030204" pitchFamily="34" charset="0"/>
                <a:cs typeface="Arial" panose="020B0604020202020204" pitchFamily="34" charset="0"/>
              </a:rPr>
              <a:t>Ransdorfem</a:t>
            </a:r>
            <a:r>
              <a:rPr lang="cs-CZ" b="0" i="1" dirty="0" smtClean="0">
                <a:latin typeface="Arial" panose="020B0604020202020204" pitchFamily="34" charset="0"/>
                <a:ea typeface="Calibri" panose="020F0502020204030204" pitchFamily="34" charset="0"/>
                <a:cs typeface="Arial" panose="020B0604020202020204" pitchFamily="34" charset="0"/>
              </a:rPr>
              <a:t>, takže jsme museli sáhnout do sestavy, ta nebyla optimální, do obrany šli záložníci. Hráli jsme poprvé na trávě, těch aspektů proč to není ono, je víc. Ale je lepší po špatném výkonu vyhrát, než po dobrém prohrát.     </a:t>
            </a:r>
            <a:endParaRPr lang="cs-CZ" b="0" dirty="0">
              <a:latin typeface="Arial" panose="020B0604020202020204" pitchFamily="34" charset="0"/>
              <a:ea typeface="Calibri" panose="020F0502020204030204" pitchFamily="34" charset="0"/>
              <a:cs typeface="Arial" panose="020B0604020202020204" pitchFamily="34" charset="0"/>
            </a:endParaRPr>
          </a:p>
        </p:txBody>
      </p:sp>
      <p:sp>
        <p:nvSpPr>
          <p:cNvPr id="2" name="TextovéPole 1"/>
          <p:cNvSpPr txBox="1"/>
          <p:nvPr/>
        </p:nvSpPr>
        <p:spPr>
          <a:xfrm>
            <a:off x="5400575" y="91108"/>
            <a:ext cx="4718715" cy="707886"/>
          </a:xfrm>
          <a:prstGeom prst="rect">
            <a:avLst/>
          </a:prstGeom>
          <a:blipFill>
            <a:blip r:embed="rId4"/>
            <a:stretch>
              <a:fillRect/>
            </a:stretch>
          </a:blipFill>
          <a:ln w="47625">
            <a:solidFill>
              <a:srgbClr val="FF0066"/>
            </a:solidFill>
          </a:ln>
          <a:effectLst>
            <a:softEdge rad="0"/>
          </a:effectLst>
        </p:spPr>
        <p:txBody>
          <a:bodyPr wrap="square" rtlCol="0">
            <a:spAutoFit/>
          </a:bodyPr>
          <a:lstStyle/>
          <a:p>
            <a:pPr algn="ctr"/>
            <a:r>
              <a:rPr lang="cs-CZ" sz="2000" dirty="0" smtClean="0">
                <a:solidFill>
                  <a:srgbClr val="0033CC"/>
                </a:solidFill>
                <a:latin typeface="Arial Black" panose="020B0A04020102020204" pitchFamily="34" charset="0"/>
              </a:rPr>
              <a:t>Další pohledy na zápas s Modrou ze strany Štětí</a:t>
            </a:r>
          </a:p>
        </p:txBody>
      </p:sp>
      <p:pic>
        <p:nvPicPr>
          <p:cNvPr id="6" name="Obrázek 5" descr="Kostenlose Illustration: Interview, &lt;strong&gt;Mikrofon&lt;/strong&gt;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0580" y="3475963"/>
            <a:ext cx="768000" cy="576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Přímá spojovací čára 18" hidden="1"/>
          <p:cNvCxnSpPr/>
          <p:nvPr/>
        </p:nvCxnSpPr>
        <p:spPr bwMode="auto">
          <a:xfrm rot="5400000">
            <a:off x="7221886" y="487363"/>
            <a:ext cx="647700" cy="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5" name="Přímá spojovací čára 14"/>
          <p:cNvCxnSpPr/>
          <p:nvPr/>
        </p:nvCxnSpPr>
        <p:spPr bwMode="auto">
          <a:xfrm>
            <a:off x="2249560" y="1747292"/>
            <a:ext cx="908897" cy="91440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šipka 15"/>
          <p:cNvCxnSpPr/>
          <p:nvPr/>
        </p:nvCxnSpPr>
        <p:spPr bwMode="auto">
          <a:xfrm>
            <a:off x="1963262" y="6931868"/>
            <a:ext cx="193251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7402933"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15</a:t>
            </a:r>
          </a:p>
        </p:txBody>
      </p:sp>
      <p:sp>
        <p:nvSpPr>
          <p:cNvPr id="14" name="TextovéPole 13"/>
          <p:cNvSpPr txBox="1"/>
          <p:nvPr/>
        </p:nvSpPr>
        <p:spPr>
          <a:xfrm>
            <a:off x="1820113" y="7003876"/>
            <a:ext cx="357872"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18</a:t>
            </a:r>
          </a:p>
        </p:txBody>
      </p:sp>
      <p:pic>
        <p:nvPicPr>
          <p:cNvPr id="36902" name="Picture 52"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6901" name="Picture 5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6900" name="Picture 50"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36899" name="Picture 49"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36898" name="Picture 4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36897" name="Picture 4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36896" name="Picture 4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36895" name="Picture 45"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36894" name="Picture 44"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36893" name="Picture 43"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36892" name="Picture 42"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36891" name="Picture 41"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36890" name="Picture 40"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36889" name="Picture 39"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36888" name="Picture 38"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36887" name="Picture 37"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36886" name="Picture 36"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36885" name="Picture 35"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36884" name="Picture 34"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36883" name="Picture 33"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36882" name="Picture 32"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36881" name="Picture 31"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36880" name="Picture 30"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3182938"/>
            <a:ext cx="909637" cy="227012"/>
          </a:xfrm>
          <a:prstGeom prst="rect">
            <a:avLst/>
          </a:prstGeom>
          <a:noFill/>
          <a:ln w="9525">
            <a:miter lim="800000"/>
            <a:headEnd/>
            <a:tailEnd/>
          </a:ln>
        </p:spPr>
      </p:pic>
      <p:pic>
        <p:nvPicPr>
          <p:cNvPr id="36879" name="Picture 29"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3182938"/>
            <a:ext cx="909637" cy="227012"/>
          </a:xfrm>
          <a:prstGeom prst="rect">
            <a:avLst/>
          </a:prstGeom>
          <a:noFill/>
          <a:ln w="9525">
            <a:miter lim="800000"/>
            <a:headEnd/>
            <a:tailEnd/>
          </a:ln>
        </p:spPr>
      </p:pic>
      <p:pic>
        <p:nvPicPr>
          <p:cNvPr id="36878" name="Picture 28"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36877" name="Picture 27"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36876" name="Picture 26"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36875" name="Picture 25"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36874" name="Picture 24"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3867150"/>
            <a:ext cx="909637" cy="228600"/>
          </a:xfrm>
          <a:prstGeom prst="rect">
            <a:avLst/>
          </a:prstGeom>
          <a:noFill/>
          <a:ln w="9525">
            <a:miter lim="800000"/>
            <a:headEnd/>
            <a:tailEnd/>
          </a:ln>
        </p:spPr>
      </p:pic>
      <p:pic>
        <p:nvPicPr>
          <p:cNvPr id="36873" name="Picture 23"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3867150"/>
            <a:ext cx="909637" cy="228600"/>
          </a:xfrm>
          <a:prstGeom prst="rect">
            <a:avLst/>
          </a:prstGeom>
          <a:noFill/>
          <a:ln w="9525">
            <a:miter lim="800000"/>
            <a:headEnd/>
            <a:tailEnd/>
          </a:ln>
        </p:spPr>
      </p:pic>
      <p:pic>
        <p:nvPicPr>
          <p:cNvPr id="36872" name="Picture 22"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4095750"/>
            <a:ext cx="909637" cy="228600"/>
          </a:xfrm>
          <a:prstGeom prst="rect">
            <a:avLst/>
          </a:prstGeom>
          <a:noFill/>
          <a:ln w="9525">
            <a:miter lim="800000"/>
            <a:headEnd/>
            <a:tailEnd/>
          </a:ln>
        </p:spPr>
      </p:pic>
      <p:pic>
        <p:nvPicPr>
          <p:cNvPr id="36871" name="Picture 21"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4095750"/>
            <a:ext cx="909637" cy="228600"/>
          </a:xfrm>
          <a:prstGeom prst="rect">
            <a:avLst/>
          </a:prstGeom>
          <a:noFill/>
          <a:ln w="9525">
            <a:miter lim="800000"/>
            <a:headEnd/>
            <a:tailEnd/>
          </a:ln>
        </p:spPr>
      </p:pic>
      <p:pic>
        <p:nvPicPr>
          <p:cNvPr id="36870" name="Picture 20"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4324350"/>
            <a:ext cx="909637" cy="228600"/>
          </a:xfrm>
          <a:prstGeom prst="rect">
            <a:avLst/>
          </a:prstGeom>
          <a:noFill/>
          <a:ln w="9525">
            <a:miter lim="800000"/>
            <a:headEnd/>
            <a:tailEnd/>
          </a:ln>
        </p:spPr>
      </p:pic>
      <p:pic>
        <p:nvPicPr>
          <p:cNvPr id="36869" name="Picture 1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4324350"/>
            <a:ext cx="909637" cy="228600"/>
          </a:xfrm>
          <a:prstGeom prst="rect">
            <a:avLst/>
          </a:prstGeom>
          <a:noFill/>
          <a:ln w="9525">
            <a:miter lim="800000"/>
            <a:headEnd/>
            <a:tailEnd/>
          </a:ln>
        </p:spPr>
      </p:pic>
      <p:pic>
        <p:nvPicPr>
          <p:cNvPr id="36868" name="Picture 1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4552950"/>
            <a:ext cx="909637" cy="228600"/>
          </a:xfrm>
          <a:prstGeom prst="rect">
            <a:avLst/>
          </a:prstGeom>
          <a:noFill/>
          <a:ln w="9525">
            <a:miter lim="800000"/>
            <a:headEnd/>
            <a:tailEnd/>
          </a:ln>
        </p:spPr>
      </p:pic>
      <p:pic>
        <p:nvPicPr>
          <p:cNvPr id="36867" name="Picture 1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4552950"/>
            <a:ext cx="909637" cy="228600"/>
          </a:xfrm>
          <a:prstGeom prst="rect">
            <a:avLst/>
          </a:prstGeom>
          <a:noFill/>
          <a:ln w="9525">
            <a:miter lim="800000"/>
            <a:headEnd/>
            <a:tailEnd/>
          </a:ln>
        </p:spPr>
      </p:pic>
      <p:pic>
        <p:nvPicPr>
          <p:cNvPr id="36866" name="Picture 1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4781550"/>
            <a:ext cx="909637" cy="228600"/>
          </a:xfrm>
          <a:prstGeom prst="rect">
            <a:avLst/>
          </a:prstGeom>
          <a:noFill/>
          <a:ln w="9525">
            <a:miter lim="800000"/>
            <a:headEnd/>
            <a:tailEnd/>
          </a:ln>
        </p:spPr>
      </p:pic>
      <p:pic>
        <p:nvPicPr>
          <p:cNvPr id="36865" name="Picture 1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4781550"/>
            <a:ext cx="909637" cy="228600"/>
          </a:xfrm>
          <a:prstGeom prst="rect">
            <a:avLst/>
          </a:prstGeom>
          <a:noFill/>
          <a:ln w="9525">
            <a:miter lim="800000"/>
            <a:headEnd/>
            <a:tailEnd/>
          </a:ln>
        </p:spPr>
      </p:pic>
      <p:sp>
        <p:nvSpPr>
          <p:cNvPr id="5" name="TextovéPole 4"/>
          <p:cNvSpPr txBox="1"/>
          <p:nvPr/>
        </p:nvSpPr>
        <p:spPr>
          <a:xfrm>
            <a:off x="216000" y="883196"/>
            <a:ext cx="4485065" cy="6017032"/>
          </a:xfrm>
          <a:prstGeom prst="rect">
            <a:avLst/>
          </a:prstGeom>
          <a:pattFill prst="dashVert">
            <a:fgClr>
              <a:srgbClr val="FFFF66"/>
            </a:fgClr>
            <a:bgClr>
              <a:schemeClr val="bg1"/>
            </a:bgClr>
          </a:pattFill>
          <a:ln w="50800">
            <a:solidFill>
              <a:schemeClr val="accent2">
                <a:lumMod val="75000"/>
              </a:schemeClr>
            </a:solidFill>
            <a:prstDash val="sysDash"/>
          </a:ln>
          <a:effectLst>
            <a:glow>
              <a:srgbClr val="FFFF66">
                <a:alpha val="40000"/>
              </a:srgbClr>
            </a:glow>
            <a:softEdge rad="0"/>
          </a:effectLst>
        </p:spPr>
        <p:txBody>
          <a:bodyPr wrap="square" rtlCol="0">
            <a:spAutoFit/>
          </a:bodyPr>
          <a:lstStyle/>
          <a:p>
            <a:pPr algn="ctr"/>
            <a:r>
              <a:rPr lang="cs-CZ" sz="1400" u="sng" dirty="0" smtClean="0">
                <a:latin typeface="Arial Black" panose="020B0A04020102020204" pitchFamily="34" charset="0"/>
              </a:rPr>
              <a:t>Josef Rákosník – trenér FC Jiskra Modrá:</a:t>
            </a:r>
          </a:p>
          <a:p>
            <a:pPr algn="just"/>
            <a:r>
              <a:rPr lang="cs-CZ" sz="1100" dirty="0" smtClean="0">
                <a:latin typeface="Arial" panose="020B0604020202020204" pitchFamily="34" charset="0"/>
                <a:cs typeface="Arial" panose="020B0604020202020204" pitchFamily="34" charset="0"/>
              </a:rPr>
              <a:t>První poločas nebyl z naší strany kvalitní, ale vsadili jsme na určitou taktiku. Hrát zezadu a neudělat chybu. Bohužel my jsme ji udělali, Darovali jsme domácím trestný kop, který využili. Ve druhém poločase jsme se zvedli a myslím, že jsme byli domácím důstojným soupeřem. Šahali jsme i po bodu, měli jsme tam i šanci, ale tu jsme nedali. Domácí na konci z brejků hrozili a na závěr z toho byla penalta, kterou využili. Vyhráli zaslouženě, ale špatný  výkon jsme nepodali. Bohužel nemáme </a:t>
            </a:r>
            <a:r>
              <a:rPr lang="cs-CZ" sz="1100" dirty="0" err="1" smtClean="0">
                <a:latin typeface="Arial" panose="020B0604020202020204" pitchFamily="34" charset="0"/>
                <a:cs typeface="Arial" panose="020B0604020202020204" pitchFamily="34" charset="0"/>
              </a:rPr>
              <a:t>finálku</a:t>
            </a:r>
            <a:r>
              <a:rPr lang="cs-CZ" sz="1100" dirty="0" smtClean="0">
                <a:latin typeface="Arial" panose="020B0604020202020204" pitchFamily="34" charset="0"/>
                <a:cs typeface="Arial" panose="020B0604020202020204" pitchFamily="34" charset="0"/>
              </a:rPr>
              <a:t> a koncovku a to nás doprovází už dlouhou dobu.</a:t>
            </a:r>
          </a:p>
          <a:p>
            <a:pPr algn="just"/>
            <a:endParaRPr lang="cs-CZ" sz="1100" dirty="0" smtClean="0">
              <a:latin typeface="Arial" panose="020B0604020202020204" pitchFamily="34" charset="0"/>
              <a:cs typeface="Arial" panose="020B0604020202020204" pitchFamily="34" charset="0"/>
            </a:endParaRPr>
          </a:p>
          <a:p>
            <a:pPr algn="just"/>
            <a:endParaRPr lang="cs-CZ" sz="1100" dirty="0">
              <a:latin typeface="Arial" panose="020B0604020202020204" pitchFamily="34" charset="0"/>
              <a:cs typeface="Arial" panose="020B0604020202020204" pitchFamily="34" charset="0"/>
            </a:endParaRPr>
          </a:p>
          <a:p>
            <a:pPr algn="just"/>
            <a:endParaRPr lang="cs-CZ" sz="1100" dirty="0" smtClean="0">
              <a:latin typeface="Arial" panose="020B0604020202020204" pitchFamily="34" charset="0"/>
              <a:cs typeface="Arial" panose="020B0604020202020204" pitchFamily="34" charset="0"/>
            </a:endParaRPr>
          </a:p>
          <a:p>
            <a:pPr algn="just"/>
            <a:endParaRPr lang="cs-CZ" sz="1100" dirty="0">
              <a:latin typeface="Arial" panose="020B0604020202020204" pitchFamily="34" charset="0"/>
              <a:cs typeface="Arial" panose="020B0604020202020204" pitchFamily="34" charset="0"/>
            </a:endParaRPr>
          </a:p>
          <a:p>
            <a:pPr algn="just"/>
            <a:endParaRPr lang="cs-CZ" sz="1100" dirty="0" smtClean="0">
              <a:latin typeface="Arial" panose="020B0604020202020204" pitchFamily="34" charset="0"/>
              <a:cs typeface="Arial" panose="020B0604020202020204" pitchFamily="34" charset="0"/>
            </a:endParaRPr>
          </a:p>
          <a:p>
            <a:pPr algn="just"/>
            <a:endParaRPr lang="cs-CZ" sz="1100" dirty="0">
              <a:latin typeface="Arial" panose="020B0604020202020204" pitchFamily="34" charset="0"/>
              <a:cs typeface="Arial" panose="020B0604020202020204" pitchFamily="34" charset="0"/>
            </a:endParaRPr>
          </a:p>
          <a:p>
            <a:pPr algn="just"/>
            <a:endParaRPr lang="cs-CZ" sz="1100" dirty="0" smtClean="0">
              <a:latin typeface="Arial" panose="020B0604020202020204" pitchFamily="34" charset="0"/>
              <a:cs typeface="Arial" panose="020B0604020202020204" pitchFamily="34" charset="0"/>
            </a:endParaRPr>
          </a:p>
          <a:p>
            <a:pPr algn="just"/>
            <a:endParaRPr lang="cs-CZ" sz="1100" dirty="0" smtClean="0">
              <a:latin typeface="Arial" panose="020B0604020202020204" pitchFamily="34" charset="0"/>
              <a:cs typeface="Arial" panose="020B0604020202020204" pitchFamily="34" charset="0"/>
            </a:endParaRPr>
          </a:p>
          <a:p>
            <a:pPr algn="just"/>
            <a:endParaRPr lang="cs-CZ" sz="1100" dirty="0">
              <a:latin typeface="Arial" panose="020B0604020202020204" pitchFamily="34" charset="0"/>
              <a:cs typeface="Arial" panose="020B0604020202020204" pitchFamily="34" charset="0"/>
            </a:endParaRPr>
          </a:p>
          <a:p>
            <a:pPr algn="ctr"/>
            <a:r>
              <a:rPr lang="cs-CZ" sz="1400" u="sng" dirty="0" smtClean="0">
                <a:latin typeface="Arial Black" panose="020B0A04020102020204" pitchFamily="34" charset="0"/>
              </a:rPr>
              <a:t>Jiří </a:t>
            </a:r>
            <a:r>
              <a:rPr lang="cs-CZ" sz="1400" u="sng" dirty="0" err="1" smtClean="0">
                <a:latin typeface="Arial Black" panose="020B0A04020102020204" pitchFamily="34" charset="0"/>
              </a:rPr>
              <a:t>Ransdorf</a:t>
            </a:r>
            <a:r>
              <a:rPr lang="cs-CZ" sz="1400" u="sng" dirty="0" smtClean="0">
                <a:latin typeface="Arial Black" panose="020B0A04020102020204" pitchFamily="34" charset="0"/>
              </a:rPr>
              <a:t> </a:t>
            </a:r>
            <a:r>
              <a:rPr lang="cs-CZ" sz="1400" u="sng" dirty="0">
                <a:latin typeface="Arial Black" panose="020B0A04020102020204" pitchFamily="34" charset="0"/>
              </a:rPr>
              <a:t>– trenér </a:t>
            </a:r>
            <a:r>
              <a:rPr lang="cs-CZ" sz="1400" u="sng" dirty="0" smtClean="0">
                <a:latin typeface="Arial Black" panose="020B0A04020102020204" pitchFamily="34" charset="0"/>
              </a:rPr>
              <a:t>SK Štětí:</a:t>
            </a:r>
            <a:endParaRPr lang="cs-CZ" sz="1400" u="sng" dirty="0">
              <a:latin typeface="Arial Black" panose="020B0A04020102020204" pitchFamily="34" charset="0"/>
            </a:endParaRPr>
          </a:p>
          <a:p>
            <a:pPr algn="just"/>
            <a:r>
              <a:rPr lang="cs-CZ" sz="1100" dirty="0" smtClean="0">
                <a:latin typeface="Arial" panose="020B0604020202020204" pitchFamily="34" charset="0"/>
                <a:cs typeface="Arial" panose="020B0604020202020204" pitchFamily="34" charset="0"/>
              </a:rPr>
              <a:t>Soupeř ze spodku tabulky, Hráli jsme poprvé na trávě. Byl to skok ze zimy. Šance tam byly, ale góly nepadaly. Druhý poločas jsme začali ustrašeně, jakoby jsme byli pod stresem. Soupeř nás 15 minut nepustil na svou půlku. Pak nastoupil Brandejs, který půlroku nehrál a bylo to znát. Zlepšili jsme se, ale penalta byla až v poslední minutě. </a:t>
            </a:r>
          </a:p>
          <a:p>
            <a:pPr algn="just"/>
            <a:endParaRPr lang="cs-CZ" sz="1100" dirty="0">
              <a:latin typeface="Arial" panose="020B0604020202020204" pitchFamily="34" charset="0"/>
              <a:cs typeface="Arial" panose="020B0604020202020204" pitchFamily="34" charset="0"/>
            </a:endParaRPr>
          </a:p>
          <a:p>
            <a:pPr algn="just"/>
            <a:endParaRPr lang="cs-CZ" sz="1100" dirty="0" smtClean="0">
              <a:latin typeface="Arial" panose="020B0604020202020204" pitchFamily="34" charset="0"/>
              <a:cs typeface="Arial" panose="020B0604020202020204" pitchFamily="34" charset="0"/>
            </a:endParaRPr>
          </a:p>
          <a:p>
            <a:pPr algn="just"/>
            <a:endParaRPr lang="cs-CZ" sz="1100" dirty="0">
              <a:latin typeface="Arial" panose="020B0604020202020204" pitchFamily="34" charset="0"/>
              <a:cs typeface="Arial" panose="020B0604020202020204" pitchFamily="34" charset="0"/>
            </a:endParaRPr>
          </a:p>
          <a:p>
            <a:pPr algn="just"/>
            <a:endParaRPr lang="cs-CZ" sz="1100" dirty="0" smtClean="0">
              <a:latin typeface="Arial" panose="020B0604020202020204" pitchFamily="34" charset="0"/>
              <a:cs typeface="Arial" panose="020B0604020202020204" pitchFamily="34" charset="0"/>
            </a:endParaRPr>
          </a:p>
          <a:p>
            <a:pPr algn="just"/>
            <a:endParaRPr lang="cs-CZ" sz="1100" dirty="0">
              <a:latin typeface="Arial" panose="020B0604020202020204" pitchFamily="34" charset="0"/>
              <a:cs typeface="Arial" panose="020B0604020202020204" pitchFamily="34" charset="0"/>
            </a:endParaRPr>
          </a:p>
          <a:p>
            <a:pPr algn="just"/>
            <a:endParaRPr lang="cs-CZ" sz="1100" dirty="0" smtClean="0">
              <a:latin typeface="Arial" panose="020B0604020202020204" pitchFamily="34" charset="0"/>
              <a:cs typeface="Arial" panose="020B0604020202020204" pitchFamily="34" charset="0"/>
            </a:endParaRPr>
          </a:p>
          <a:p>
            <a:pPr algn="just"/>
            <a:endParaRPr lang="cs-CZ" sz="1100" dirty="0">
              <a:latin typeface="Arial" panose="020B0604020202020204" pitchFamily="34" charset="0"/>
              <a:cs typeface="Arial" panose="020B0604020202020204" pitchFamily="34" charset="0"/>
            </a:endParaRPr>
          </a:p>
          <a:p>
            <a:pPr algn="just"/>
            <a:endParaRPr lang="cs-CZ" sz="1600" dirty="0" smtClean="0">
              <a:latin typeface="Arial" panose="020B0604020202020204" pitchFamily="34" charset="0"/>
              <a:cs typeface="Arial" panose="020B0604020202020204" pitchFamily="34" charset="0"/>
            </a:endParaRPr>
          </a:p>
        </p:txBody>
      </p:sp>
      <p:pic>
        <p:nvPicPr>
          <p:cNvPr id="3" name="Obrázek 2"/>
          <p:cNvPicPr>
            <a:picLocks noChangeAspect="1"/>
          </p:cNvPicPr>
          <p:nvPr/>
        </p:nvPicPr>
        <p:blipFill>
          <a:blip r:embed="rId41"/>
          <a:stretch>
            <a:fillRect/>
          </a:stretch>
        </p:blipFill>
        <p:spPr>
          <a:xfrm>
            <a:off x="2093070" y="2765340"/>
            <a:ext cx="1124640" cy="1188000"/>
          </a:xfrm>
          <a:prstGeom prst="rect">
            <a:avLst/>
          </a:prstGeom>
        </p:spPr>
      </p:pic>
      <p:pic>
        <p:nvPicPr>
          <p:cNvPr id="2" name="Obrázek 1"/>
          <p:cNvPicPr>
            <a:picLocks noChangeAspect="1"/>
          </p:cNvPicPr>
          <p:nvPr/>
        </p:nvPicPr>
        <p:blipFill>
          <a:blip r:embed="rId42"/>
          <a:stretch>
            <a:fillRect/>
          </a:stretch>
        </p:blipFill>
        <p:spPr>
          <a:xfrm>
            <a:off x="2088336" y="5419700"/>
            <a:ext cx="1129374" cy="1296000"/>
          </a:xfrm>
          <a:prstGeom prst="rect">
            <a:avLst/>
          </a:prstGeom>
        </p:spPr>
      </p:pic>
      <p:sp>
        <p:nvSpPr>
          <p:cNvPr id="6" name="Obdélník 5"/>
          <p:cNvSpPr/>
          <p:nvPr/>
        </p:nvSpPr>
        <p:spPr>
          <a:xfrm>
            <a:off x="216000" y="19100"/>
            <a:ext cx="4485065" cy="70788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p:spPr>
        <p:txBody>
          <a:bodyPr wrap="square" lIns="91440" tIns="45720" rIns="91440" bIns="45720">
            <a:spAutoFit/>
          </a:bodyPr>
          <a:lstStyle/>
          <a:p>
            <a:pPr algn="ctr"/>
            <a:r>
              <a:rPr lang="cs-CZ" sz="2000" b="1" cap="none" spc="0" dirty="0" smtClean="0">
                <a:ln w="22225">
                  <a:solidFill>
                    <a:srgbClr val="FF00FF"/>
                  </a:solidFill>
                  <a:prstDash val="solid"/>
                </a:ln>
                <a:solidFill>
                  <a:srgbClr val="FF0000"/>
                </a:solidFill>
                <a:effectLst/>
              </a:rPr>
              <a:t>Trenérské postřehy </a:t>
            </a:r>
          </a:p>
          <a:p>
            <a:pPr algn="ctr"/>
            <a:r>
              <a:rPr lang="cs-CZ" sz="2000" b="1" cap="none" spc="0" dirty="0" smtClean="0">
                <a:ln w="22225">
                  <a:solidFill>
                    <a:srgbClr val="FF00FF"/>
                  </a:solidFill>
                  <a:prstDash val="solid"/>
                </a:ln>
                <a:solidFill>
                  <a:srgbClr val="FF0000"/>
                </a:solidFill>
                <a:effectLst/>
              </a:rPr>
              <a:t>po zápas s Modrou</a:t>
            </a:r>
            <a:endParaRPr lang="cs-CZ" sz="2000" b="1" cap="none" spc="0" dirty="0">
              <a:ln w="22225">
                <a:solidFill>
                  <a:srgbClr val="FF00FF"/>
                </a:solidFill>
                <a:prstDash val="solid"/>
              </a:ln>
              <a:solidFill>
                <a:srgbClr val="FF0000"/>
              </a:solidFill>
              <a:effectLst/>
            </a:endParaRPr>
          </a:p>
        </p:txBody>
      </p:sp>
      <p:graphicFrame>
        <p:nvGraphicFramePr>
          <p:cNvPr id="7" name="Tabulka 6"/>
          <p:cNvGraphicFramePr>
            <a:graphicFrameLocks noGrp="1"/>
          </p:cNvGraphicFramePr>
          <p:nvPr>
            <p:extLst>
              <p:ext uri="{D42A27DB-BD31-4B8C-83A1-F6EECF244321}">
                <p14:modId xmlns:p14="http://schemas.microsoft.com/office/powerpoint/2010/main" val="521477566"/>
              </p:ext>
            </p:extLst>
          </p:nvPr>
        </p:nvGraphicFramePr>
        <p:xfrm>
          <a:off x="5530103" y="19100"/>
          <a:ext cx="4604556" cy="3168015"/>
        </p:xfrm>
        <a:graphic>
          <a:graphicData uri="http://schemas.openxmlformats.org/drawingml/2006/table">
            <a:tbl>
              <a:tblPr/>
              <a:tblGrid>
                <a:gridCol w="224339">
                  <a:extLst>
                    <a:ext uri="{9D8B030D-6E8A-4147-A177-3AD203B41FA5}">
                      <a16:colId xmlns:a16="http://schemas.microsoft.com/office/drawing/2014/main" val="3649241037"/>
                    </a:ext>
                  </a:extLst>
                </a:gridCol>
                <a:gridCol w="426244">
                  <a:extLst>
                    <a:ext uri="{9D8B030D-6E8A-4147-A177-3AD203B41FA5}">
                      <a16:colId xmlns:a16="http://schemas.microsoft.com/office/drawing/2014/main" val="1053932598"/>
                    </a:ext>
                  </a:extLst>
                </a:gridCol>
                <a:gridCol w="1371272">
                  <a:extLst>
                    <a:ext uri="{9D8B030D-6E8A-4147-A177-3AD203B41FA5}">
                      <a16:colId xmlns:a16="http://schemas.microsoft.com/office/drawing/2014/main" val="1548181914"/>
                    </a:ext>
                  </a:extLst>
                </a:gridCol>
                <a:gridCol w="358942">
                  <a:extLst>
                    <a:ext uri="{9D8B030D-6E8A-4147-A177-3AD203B41FA5}">
                      <a16:colId xmlns:a16="http://schemas.microsoft.com/office/drawing/2014/main" val="2465317897"/>
                    </a:ext>
                  </a:extLst>
                </a:gridCol>
                <a:gridCol w="347725">
                  <a:extLst>
                    <a:ext uri="{9D8B030D-6E8A-4147-A177-3AD203B41FA5}">
                      <a16:colId xmlns:a16="http://schemas.microsoft.com/office/drawing/2014/main" val="2672642690"/>
                    </a:ext>
                  </a:extLst>
                </a:gridCol>
                <a:gridCol w="224339">
                  <a:extLst>
                    <a:ext uri="{9D8B030D-6E8A-4147-A177-3AD203B41FA5}">
                      <a16:colId xmlns:a16="http://schemas.microsoft.com/office/drawing/2014/main" val="1486675822"/>
                    </a:ext>
                  </a:extLst>
                </a:gridCol>
                <a:gridCol w="224339">
                  <a:extLst>
                    <a:ext uri="{9D8B030D-6E8A-4147-A177-3AD203B41FA5}">
                      <a16:colId xmlns:a16="http://schemas.microsoft.com/office/drawing/2014/main" val="4195915874"/>
                    </a:ext>
                  </a:extLst>
                </a:gridCol>
                <a:gridCol w="224339">
                  <a:extLst>
                    <a:ext uri="{9D8B030D-6E8A-4147-A177-3AD203B41FA5}">
                      <a16:colId xmlns:a16="http://schemas.microsoft.com/office/drawing/2014/main" val="25414345"/>
                    </a:ext>
                  </a:extLst>
                </a:gridCol>
                <a:gridCol w="560848">
                  <a:extLst>
                    <a:ext uri="{9D8B030D-6E8A-4147-A177-3AD203B41FA5}">
                      <a16:colId xmlns:a16="http://schemas.microsoft.com/office/drawing/2014/main" val="1071041416"/>
                    </a:ext>
                  </a:extLst>
                </a:gridCol>
                <a:gridCol w="361746">
                  <a:extLst>
                    <a:ext uri="{9D8B030D-6E8A-4147-A177-3AD203B41FA5}">
                      <a16:colId xmlns:a16="http://schemas.microsoft.com/office/drawing/2014/main" val="2327743641"/>
                    </a:ext>
                  </a:extLst>
                </a:gridCol>
                <a:gridCol w="280423">
                  <a:extLst>
                    <a:ext uri="{9D8B030D-6E8A-4147-A177-3AD203B41FA5}">
                      <a16:colId xmlns:a16="http://schemas.microsoft.com/office/drawing/2014/main" val="2376700501"/>
                    </a:ext>
                  </a:extLst>
                </a:gridCol>
              </a:tblGrid>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803450540"/>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gridSpan="9">
                  <a:txBody>
                    <a:bodyPr/>
                    <a:lstStyle/>
                    <a:p>
                      <a:pPr algn="ctr" fontAlgn="ctr"/>
                      <a:r>
                        <a:rPr lang="cs-CZ" sz="1600" b="1" i="0" u="none" strike="noStrike" dirty="0">
                          <a:solidFill>
                            <a:srgbClr val="0000CC"/>
                          </a:solidFill>
                          <a:effectLst/>
                          <a:latin typeface="Calibri" panose="020F0502020204030204" pitchFamily="34" charset="0"/>
                        </a:rPr>
                        <a:t>Ústecký přebor dospělých 2017-2018 po 20. kole</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884115982"/>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000000"/>
                          </a:solidFill>
                          <a:effectLst/>
                          <a:latin typeface="Arial" panose="020B0604020202020204" pitchFamily="34" charset="0"/>
                        </a:rPr>
                        <a:t>Mostecký fotbalový klub</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19</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61:26</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42</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21234600"/>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FF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FF0000"/>
                          </a:solidFill>
                          <a:effectLst/>
                          <a:latin typeface="Arial" panose="020B0604020202020204" pitchFamily="34" charset="0"/>
                        </a:rPr>
                        <a:t>SK Štětí, z.s.</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41:17</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39</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530438075"/>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l" fontAlgn="ctr"/>
                      <a:r>
                        <a:rPr lang="cs-CZ" sz="900" b="1" i="0" u="none" strike="noStrike">
                          <a:solidFill>
                            <a:srgbClr val="000000"/>
                          </a:solidFill>
                          <a:effectLst/>
                          <a:latin typeface="Arial" panose="020B0604020202020204" pitchFamily="34" charset="0"/>
                        </a:rPr>
                        <a:t>SK Baník Modlany z.s.</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40:33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37</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785761458"/>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TJ Sokol Srbice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36:24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34</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722832058"/>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a:solidFill>
                            <a:srgbClr val="000000"/>
                          </a:solidFill>
                          <a:effectLst/>
                          <a:latin typeface="Arial" panose="020B0604020202020204" pitchFamily="34" charset="0"/>
                        </a:rPr>
                        <a:t>TJ Krupka</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19</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38:30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34</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16625130"/>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SK STAP-TRATEC Vilémov</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36:27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29</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217148986"/>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a:solidFill>
                            <a:srgbClr val="000000"/>
                          </a:solidFill>
                          <a:effectLst/>
                          <a:latin typeface="Arial" panose="020B0604020202020204" pitchFamily="34" charset="0"/>
                        </a:rPr>
                        <a:t>TJ H.Jiřetín /Litvínov</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19</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32:34</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4260879786"/>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SK Brná, z.s.</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41:43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27</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783623941"/>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a:solidFill>
                            <a:srgbClr val="000000"/>
                          </a:solidFill>
                          <a:effectLst/>
                          <a:latin typeface="Arial" panose="020B0604020202020204" pitchFamily="34" charset="0"/>
                        </a:rPr>
                        <a:t>FK Jílové</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23:37</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27</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529277874"/>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FK Slavoj Žatec z.s.</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35:50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26</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209771579"/>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a:solidFill>
                            <a:srgbClr val="000000"/>
                          </a:solidFill>
                          <a:effectLst/>
                          <a:latin typeface="Arial" panose="020B0604020202020204" pitchFamily="34" charset="0"/>
                        </a:rPr>
                        <a:t>TJ Spartak Perštejn, z.s.</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34:33</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4105831584"/>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FK Litoměřicko, z.s. B</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40:42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475860496"/>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a:solidFill>
                            <a:srgbClr val="000000"/>
                          </a:solidFill>
                          <a:effectLst/>
                          <a:latin typeface="Arial" panose="020B0604020202020204" pitchFamily="34" charset="0"/>
                        </a:rPr>
                        <a:t>Fotbalový klub Bílina</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19</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35:38</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23</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991472607"/>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FK Jiskra Modrá, z.s.</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34:42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22</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4182239347"/>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a:solidFill>
                            <a:srgbClr val="000000"/>
                          </a:solidFill>
                          <a:effectLst/>
                          <a:latin typeface="Arial" panose="020B0604020202020204" pitchFamily="34" charset="0"/>
                        </a:rPr>
                        <a:t>FK Neštěmice, z.s.</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36:63</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933056134"/>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FK Tatran Kadaň o.s.</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30:53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235797576"/>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592083734"/>
                  </a:ext>
                </a:extLst>
              </a:tr>
            </a:tbl>
          </a:graphicData>
        </a:graphic>
      </p:graphicFrame>
      <p:sp>
        <p:nvSpPr>
          <p:cNvPr id="8" name="TextovéPole 7"/>
          <p:cNvSpPr txBox="1"/>
          <p:nvPr/>
        </p:nvSpPr>
        <p:spPr>
          <a:xfrm>
            <a:off x="5530103" y="3259460"/>
            <a:ext cx="4604556" cy="3600986"/>
          </a:xfrm>
          <a:prstGeom prst="rect">
            <a:avLst/>
          </a:prstGeom>
          <a:pattFill prst="pct10">
            <a:fgClr>
              <a:srgbClr val="FFFF00"/>
            </a:fgClr>
            <a:bgClr>
              <a:schemeClr val="bg1"/>
            </a:bgClr>
          </a:pattFill>
          <a:effectLst>
            <a:softEdge rad="0"/>
          </a:effectLst>
        </p:spPr>
        <p:txBody>
          <a:bodyPr wrap="square" rtlCol="0">
            <a:spAutoFit/>
          </a:bodyPr>
          <a:lstStyle/>
          <a:p>
            <a:pPr algn="just"/>
            <a:r>
              <a:rPr lang="cs-CZ" b="0" dirty="0" smtClean="0">
                <a:latin typeface="Arial" panose="020B0604020202020204" pitchFamily="34" charset="0"/>
                <a:cs typeface="Arial" panose="020B0604020202020204" pitchFamily="34" charset="0"/>
              </a:rPr>
              <a:t>Na čele tabulky se začíná přiostřovat. Most zatím úlohu favorita nepotvrzuje. Ztrácí body a to především na domácím hřišti. Štětí získalo ve 3 jarních utkáních 8 bodů a Mostu se drží jako klíště. Modlany letos poprvé v minulém kole bodovaly a musí se s nimi počítat. Srbice hrají střídavě, oblačno, ale kádr mají kvalitní a patří také k favoritům na postup. Pak je tu pro mnohé největší jarní překvapení jara  Krupka, která zatím všechno vyhrála a blíží se k příčkám nejvyšším. Podobně je na tom i Vilémov, který má sice často problémy s dostatečným počtem hráčů a vyhrál v Mostě a v posledním kole zničil doma Modrou. Horní Jiřetín/Litvínov se stává neporazitelný doma a přineslo mu to 7. místo. Na 8. už spadla </a:t>
            </a:r>
            <a:r>
              <a:rPr lang="cs-CZ" b="0" dirty="0" err="1" smtClean="0">
                <a:latin typeface="Arial" panose="020B0604020202020204" pitchFamily="34" charset="0"/>
                <a:cs typeface="Arial" panose="020B0604020202020204" pitchFamily="34" charset="0"/>
              </a:rPr>
              <a:t>Brná</a:t>
            </a:r>
            <a:r>
              <a:rPr lang="cs-CZ" b="0" dirty="0" smtClean="0">
                <a:latin typeface="Arial" panose="020B0604020202020204" pitchFamily="34" charset="0"/>
                <a:cs typeface="Arial" panose="020B0604020202020204" pitchFamily="34" charset="0"/>
              </a:rPr>
              <a:t>, která prohrála v posledních 3 kolech. Stejně jako </a:t>
            </a:r>
            <a:r>
              <a:rPr lang="cs-CZ" b="0" dirty="0" err="1" smtClean="0">
                <a:latin typeface="Arial" panose="020B0604020202020204" pitchFamily="34" charset="0"/>
                <a:cs typeface="Arial" panose="020B0604020202020204" pitchFamily="34" charset="0"/>
              </a:rPr>
              <a:t>Brná</a:t>
            </a:r>
            <a:r>
              <a:rPr lang="cs-CZ" b="0" dirty="0" smtClean="0">
                <a:latin typeface="Arial" panose="020B0604020202020204" pitchFamily="34" charset="0"/>
                <a:cs typeface="Arial" panose="020B0604020202020204" pitchFamily="34" charset="0"/>
              </a:rPr>
              <a:t> na 9. místě má 27 bodů Jílové, které se oproti podzimu mírně propadlo. Žatec na 10. místě už se také více dívá po sebe. Na 11. místě je Perštejn. 24 bodů má Litoměřicko B na 12.místě. To už jsme ale v pásmu sestupu na 13. místě u Bíliny a 14. místě u Modré. V kritické situace už se ocitají poslední 2 týmy tabulky. 15.Neštěmice  s body a poslední Kadaň s pouhými 16.</a:t>
            </a:r>
            <a:endParaRPr lang="cs-CZ" b="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8834920" y="7004050"/>
            <a:ext cx="100199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1" name="Přímá spojovací šipka 10"/>
          <p:cNvCxnSpPr/>
          <p:nvPr/>
        </p:nvCxnSpPr>
        <p:spPr bwMode="auto">
          <a:xfrm>
            <a:off x="8620319" y="7239000"/>
            <a:ext cx="1144011"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7416800" y="6931868"/>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17</a:t>
            </a:r>
          </a:p>
        </p:txBody>
      </p:sp>
      <p:sp>
        <p:nvSpPr>
          <p:cNvPr id="17" name="TextovéPole 16"/>
          <p:cNvSpPr txBox="1"/>
          <p:nvPr/>
        </p:nvSpPr>
        <p:spPr>
          <a:xfrm>
            <a:off x="174853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16</a:t>
            </a:r>
          </a:p>
        </p:txBody>
      </p:sp>
      <p:sp>
        <p:nvSpPr>
          <p:cNvPr id="7" name="Obdélník 6"/>
          <p:cNvSpPr/>
          <p:nvPr/>
        </p:nvSpPr>
        <p:spPr>
          <a:xfrm>
            <a:off x="5686008" y="667172"/>
            <a:ext cx="4320480" cy="5513369"/>
          </a:xfrm>
          <a:prstGeom prst="rect">
            <a:avLst/>
          </a:prstGeom>
        </p:spPr>
        <p:txBody>
          <a:bodyPr wrap="square">
            <a:spAutoFit/>
          </a:bodyPr>
          <a:lstStyle/>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nevyužili. Druhý poločas zahájil soupeř mnohem aktivněji než první. Začal rohem a i další minuty nenasvědčovaly tomu, že by chtěl odjet s prázdnou. V našich řadách se zase hezkým kopem předvedl Vokoun, ale střela byla sražena do náručí gólmana. Velkou příležitost, největší v zápase  měla Modrá v 56. minutě. Pochybení v rozehrávce Štětí vyústilo v samostatný postup hráče hostů na brankáře Gabriela, kterému můžeme děkovat, že výsledek zůstal 1:0. Poslední větší možností hostů k vytouženému případnému vyrovnání byl volný přímý kop v 72. minutě po faulu na Diveckého. Šance se neurodila a závěrečný tlak už se nedostavil. Byl to náš tým, který i hodně střídal a sil na závěr zůstalo hodně. S nimi přišly také šance. V 79. minutě prokličkoval obranou Faust a závěrečné koncovce Fausta skončit v síti, přáno nebyl. V 86. minutě ta byla zase samotný Brandejs, ale proti jeho střele z gólové pozice se postavil brankář. Běžela 2. minuta nastavení, když se do hlavní role postavil Brandejs potřetí. Po faulu </a:t>
            </a:r>
            <a:r>
              <a:rPr lang="cs-CZ" sz="1100" b="0" dirty="0" err="1">
                <a:latin typeface="Arial" panose="020B0604020202020204" pitchFamily="34" charset="0"/>
                <a:ea typeface="Calibri" panose="020F0502020204030204" pitchFamily="34" charset="0"/>
                <a:cs typeface="Arial" panose="020B0604020202020204" pitchFamily="34" charset="0"/>
              </a:rPr>
              <a:t>Bičáka</a:t>
            </a:r>
            <a:r>
              <a:rPr lang="cs-CZ" sz="1100" b="0" dirty="0">
                <a:latin typeface="Arial" panose="020B0604020202020204" pitchFamily="34" charset="0"/>
                <a:ea typeface="Calibri" panose="020F0502020204030204" pitchFamily="34" charset="0"/>
                <a:cs typeface="Arial" panose="020B0604020202020204" pitchFamily="34" charset="0"/>
              </a:rPr>
              <a:t> skončil v pokutovém území ne vlastní chybou na zemi a kopala se penalta. Jinak rozhodčí, kteří byli z Libereckého kraje, řídili utkání velmi dobře a žádná ze stran si nemůže ztěžovat. Samotnou desítku si vzal na starost autor prvního gólu Martin Rejman a s přehledem upravil na konečných 2:0.</a:t>
            </a:r>
          </a:p>
          <a:p>
            <a:pPr algn="just">
              <a:lnSpc>
                <a:spcPct val="107000"/>
              </a:lnSpc>
              <a:spcAft>
                <a:spcPts val="0"/>
              </a:spcAft>
            </a:pPr>
            <a:r>
              <a:rPr lang="cs-CZ" sz="1100" b="0" u="sng" dirty="0" smtClean="0">
                <a:highlight>
                  <a:srgbClr val="00FFFF"/>
                </a:highlight>
                <a:latin typeface="Arial" panose="020B0604020202020204" pitchFamily="34" charset="0"/>
                <a:ea typeface="Calibri" panose="020F0502020204030204" pitchFamily="34" charset="0"/>
                <a:cs typeface="Arial" panose="020B0604020202020204" pitchFamily="34" charset="0"/>
              </a:rPr>
              <a:t>Branky</a:t>
            </a:r>
            <a:r>
              <a:rPr lang="cs-CZ" sz="1100" b="0" u="sng" dirty="0">
                <a:highlight>
                  <a:srgbClr val="00FFFF"/>
                </a:highlight>
                <a:latin typeface="Arial" panose="020B0604020202020204" pitchFamily="34" charset="0"/>
                <a:ea typeface="Calibri" panose="020F0502020204030204" pitchFamily="34" charset="0"/>
                <a:cs typeface="Arial" panose="020B0604020202020204" pitchFamily="34" charset="0"/>
              </a:rPr>
              <a:t>:</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smtClean="0">
                <a:latin typeface="Arial" panose="020B0604020202020204" pitchFamily="34" charset="0"/>
                <a:ea typeface="Calibri" panose="020F0502020204030204" pitchFamily="34" charset="0"/>
                <a:cs typeface="Arial" panose="020B0604020202020204" pitchFamily="34" charset="0"/>
              </a:rPr>
              <a:t> Rejman 2 </a:t>
            </a:r>
            <a:r>
              <a:rPr lang="cs-CZ" sz="1100" b="0" dirty="0">
                <a:latin typeface="Arial" panose="020B0604020202020204" pitchFamily="34" charset="0"/>
                <a:ea typeface="Calibri" panose="020F0502020204030204" pitchFamily="34" charset="0"/>
                <a:cs typeface="Arial" panose="020B0604020202020204" pitchFamily="34" charset="0"/>
              </a:rPr>
              <a:t>(1 z penalty) </a:t>
            </a:r>
          </a:p>
          <a:p>
            <a:pPr>
              <a:lnSpc>
                <a:spcPct val="107000"/>
              </a:lnSpc>
              <a:spcAft>
                <a:spcPts val="0"/>
              </a:spcAft>
            </a:pPr>
            <a:r>
              <a:rPr lang="cs-CZ" sz="1100" b="0" u="sng" dirty="0">
                <a:highlight>
                  <a:srgbClr val="00FFFF"/>
                </a:highlight>
                <a:latin typeface="Arial" panose="020B0604020202020204" pitchFamily="34" charset="0"/>
                <a:ea typeface="Calibri" panose="020F0502020204030204" pitchFamily="34" charset="0"/>
                <a:cs typeface="Arial" panose="020B0604020202020204" pitchFamily="34" charset="0"/>
              </a:rPr>
              <a:t>Sestava</a:t>
            </a:r>
            <a:r>
              <a:rPr lang="cs-CZ" sz="1100" b="0" dirty="0">
                <a:highlight>
                  <a:srgbClr val="00FFFF"/>
                </a:highlight>
                <a:latin typeface="Arial" panose="020B0604020202020204" pitchFamily="34" charset="0"/>
                <a:ea typeface="Calibri" panose="020F0502020204030204" pitchFamily="34" charset="0"/>
                <a:cs typeface="Arial" panose="020B0604020202020204" pitchFamily="34" charset="0"/>
              </a:rPr>
              <a:t>:</a:t>
            </a:r>
            <a:r>
              <a:rPr lang="cs-CZ" sz="1100" b="0" dirty="0">
                <a:latin typeface="Arial" panose="020B0604020202020204" pitchFamily="34" charset="0"/>
                <a:ea typeface="Calibri" panose="020F0502020204030204" pitchFamily="34" charset="0"/>
                <a:cs typeface="Arial" panose="020B0604020202020204" pitchFamily="34" charset="0"/>
              </a:rPr>
              <a:t> Gabriel-</a:t>
            </a:r>
            <a:r>
              <a:rPr lang="cs-CZ" sz="1100" b="0" dirty="0" err="1">
                <a:latin typeface="Arial" panose="020B0604020202020204" pitchFamily="34" charset="0"/>
                <a:ea typeface="Calibri" panose="020F0502020204030204" pitchFamily="34" charset="0"/>
                <a:cs typeface="Arial" panose="020B0604020202020204" pitchFamily="34" charset="0"/>
              </a:rPr>
              <a:t>Čámský</a:t>
            </a:r>
            <a:r>
              <a:rPr lang="cs-CZ" sz="1100" b="0" dirty="0">
                <a:latin typeface="Arial" panose="020B0604020202020204" pitchFamily="34" charset="0"/>
                <a:ea typeface="Calibri" panose="020F0502020204030204" pitchFamily="34" charset="0"/>
                <a:cs typeface="Arial" panose="020B0604020202020204" pitchFamily="34" charset="0"/>
              </a:rPr>
              <a:t>(68.Poráč), </a:t>
            </a:r>
            <a:r>
              <a:rPr lang="cs-CZ" sz="1100" b="0" dirty="0" err="1">
                <a:latin typeface="Arial" panose="020B0604020202020204" pitchFamily="34" charset="0"/>
                <a:ea typeface="Calibri" panose="020F0502020204030204" pitchFamily="34" charset="0"/>
                <a:cs typeface="Arial" panose="020B0604020202020204" pitchFamily="34" charset="0"/>
              </a:rPr>
              <a:t>Šraga</a:t>
            </a:r>
            <a:r>
              <a:rPr lang="cs-CZ" sz="1100" b="0" dirty="0">
                <a:latin typeface="Arial" panose="020B0604020202020204" pitchFamily="34" charset="0"/>
                <a:ea typeface="Calibri" panose="020F0502020204030204" pitchFamily="34" charset="0"/>
                <a:cs typeface="Arial" panose="020B0604020202020204" pitchFamily="34" charset="0"/>
              </a:rPr>
              <a:t>, Vacek, </a:t>
            </a:r>
            <a:r>
              <a:rPr lang="cs-CZ" sz="1100" b="0" dirty="0" smtClean="0">
                <a:latin typeface="Arial" panose="020B0604020202020204" pitchFamily="34" charset="0"/>
                <a:ea typeface="Calibri" panose="020F0502020204030204" pitchFamily="34" charset="0"/>
                <a:cs typeface="Arial" panose="020B0604020202020204" pitchFamily="34" charset="0"/>
              </a:rPr>
              <a:t>Mencl-</a:t>
            </a:r>
          </a:p>
          <a:p>
            <a:pPr>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smtClean="0">
                <a:latin typeface="Arial" panose="020B0604020202020204" pitchFamily="34" charset="0"/>
                <a:ea typeface="Calibri" panose="020F0502020204030204" pitchFamily="34" charset="0"/>
                <a:cs typeface="Arial" panose="020B0604020202020204" pitchFamily="34" charset="0"/>
              </a:rPr>
              <a:t>               Slavíček(74.Beruška</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Kucler</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smtClean="0">
                <a:latin typeface="Arial" panose="020B0604020202020204" pitchFamily="34" charset="0"/>
                <a:ea typeface="Calibri" panose="020F0502020204030204" pitchFamily="34" charset="0"/>
                <a:cs typeface="Arial" panose="020B0604020202020204" pitchFamily="34" charset="0"/>
              </a:rPr>
              <a:t>Rejman</a:t>
            </a:r>
            <a:r>
              <a:rPr lang="cs-CZ" sz="1100" b="0" dirty="0">
                <a:latin typeface="Arial" panose="020B0604020202020204" pitchFamily="34" charset="0"/>
                <a:ea typeface="Calibri" panose="020F0502020204030204" pitchFamily="34" charset="0"/>
                <a:cs typeface="Arial" panose="020B0604020202020204" pitchFamily="34" charset="0"/>
              </a:rPr>
              <a:t>, </a:t>
            </a:r>
            <a:endParaRPr lang="cs-CZ" sz="1100" b="0" dirty="0" smtClean="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smtClean="0">
                <a:latin typeface="Arial" panose="020B0604020202020204" pitchFamily="34" charset="0"/>
                <a:ea typeface="Calibri" panose="020F0502020204030204" pitchFamily="34" charset="0"/>
                <a:cs typeface="Arial" panose="020B0604020202020204" pitchFamily="34" charset="0"/>
              </a:rPr>
              <a:t>               Vokoun(90.Svoboda</a:t>
            </a:r>
            <a:r>
              <a:rPr lang="cs-CZ" sz="1100" b="0" dirty="0">
                <a:latin typeface="Arial" panose="020B0604020202020204" pitchFamily="34" charset="0"/>
                <a:ea typeface="Calibri" panose="020F0502020204030204" pitchFamily="34" charset="0"/>
                <a:cs typeface="Arial" panose="020B0604020202020204" pitchFamily="34" charset="0"/>
              </a:rPr>
              <a:t>),Faust(92.Černý)-Walter(64</a:t>
            </a:r>
            <a:r>
              <a:rPr lang="cs-CZ" sz="1100" b="0" dirty="0" smtClean="0">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smtClean="0">
                <a:latin typeface="Arial" panose="020B0604020202020204" pitchFamily="34" charset="0"/>
                <a:ea typeface="Calibri" panose="020F0502020204030204" pitchFamily="34" charset="0"/>
                <a:cs typeface="Arial" panose="020B0604020202020204" pitchFamily="34" charset="0"/>
              </a:rPr>
              <a:t>               Brandejs</a:t>
            </a:r>
            <a:r>
              <a:rPr lang="cs-CZ" sz="1100" b="0" dirty="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0"/>
              </a:spcAft>
            </a:pPr>
            <a:r>
              <a:rPr lang="cs-CZ" sz="1100" b="0" u="sng" dirty="0">
                <a:highlight>
                  <a:srgbClr val="00FFFF"/>
                </a:highlight>
                <a:latin typeface="Arial" panose="020B0604020202020204" pitchFamily="34" charset="0"/>
                <a:ea typeface="Calibri" panose="020F0502020204030204" pitchFamily="34" charset="0"/>
                <a:cs typeface="Arial" panose="020B0604020202020204" pitchFamily="34" charset="0"/>
              </a:rPr>
              <a:t>Připraveni</a:t>
            </a:r>
            <a:r>
              <a:rPr lang="cs-CZ" sz="1100" b="0" dirty="0">
                <a:highlight>
                  <a:srgbClr val="00FFFF"/>
                </a:highlight>
                <a:latin typeface="Arial" panose="020B0604020202020204" pitchFamily="34" charset="0"/>
                <a:ea typeface="Calibri" panose="020F0502020204030204" pitchFamily="34" charset="0"/>
                <a:cs typeface="Arial" panose="020B0604020202020204" pitchFamily="34" charset="0"/>
              </a:rPr>
              <a:t>:</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Feko</a:t>
            </a:r>
            <a:endParaRPr lang="cs-CZ" sz="11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100" b="0" u="sng" dirty="0">
                <a:highlight>
                  <a:srgbClr val="00FFFF"/>
                </a:highlight>
                <a:latin typeface="Arial" panose="020B0604020202020204" pitchFamily="34" charset="0"/>
                <a:ea typeface="Calibri" panose="020F0502020204030204" pitchFamily="34" charset="0"/>
                <a:cs typeface="Arial" panose="020B0604020202020204" pitchFamily="34" charset="0"/>
              </a:rPr>
              <a:t>Trenéři:</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J.Ransdorf</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K.Zuna</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u="sng" dirty="0">
                <a:highlight>
                  <a:srgbClr val="00FFFF"/>
                </a:highlight>
                <a:latin typeface="Arial" panose="020B0604020202020204" pitchFamily="34" charset="0"/>
                <a:ea typeface="Calibri" panose="020F0502020204030204" pitchFamily="34" charset="0"/>
                <a:cs typeface="Arial" panose="020B0604020202020204" pitchFamily="34" charset="0"/>
              </a:rPr>
              <a:t>Vedoucí:</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J.Tyle</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u="sng" dirty="0">
                <a:highlight>
                  <a:srgbClr val="00FFFF"/>
                </a:highlight>
                <a:latin typeface="Arial" panose="020B0604020202020204" pitchFamily="34" charset="0"/>
                <a:ea typeface="Calibri" panose="020F0502020204030204" pitchFamily="34" charset="0"/>
                <a:cs typeface="Arial" panose="020B0604020202020204" pitchFamily="34" charset="0"/>
              </a:rPr>
              <a:t>Masér:</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K.Zavřel</a:t>
            </a:r>
            <a:endParaRPr lang="cs-CZ" sz="11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100" b="0" u="sng" dirty="0">
                <a:highlight>
                  <a:srgbClr val="00FFFF"/>
                </a:highlight>
                <a:latin typeface="Arial" panose="020B0604020202020204" pitchFamily="34" charset="0"/>
                <a:ea typeface="Calibri" panose="020F0502020204030204" pitchFamily="34" charset="0"/>
                <a:cs typeface="Arial" panose="020B0604020202020204" pitchFamily="34" charset="0"/>
              </a:rPr>
              <a:t>Rozhodčí:</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R.Horák-J.Blaschke</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K.Kowalik</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u="sng" dirty="0">
                <a:highlight>
                  <a:srgbClr val="00FFFF"/>
                </a:highlight>
                <a:latin typeface="Arial" panose="020B0604020202020204" pitchFamily="34" charset="0"/>
                <a:ea typeface="Calibri" panose="020F0502020204030204" pitchFamily="34" charset="0"/>
                <a:cs typeface="Arial" panose="020B0604020202020204" pitchFamily="34" charset="0"/>
              </a:rPr>
              <a:t>Delegát:</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M.Mráz</a:t>
            </a:r>
            <a:endParaRPr lang="cs-CZ" sz="11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100" b="0" u="sng" dirty="0">
                <a:highlight>
                  <a:srgbClr val="00FFFF"/>
                </a:highlight>
                <a:latin typeface="Arial" panose="020B0604020202020204" pitchFamily="34" charset="0"/>
                <a:ea typeface="Calibri" panose="020F0502020204030204" pitchFamily="34" charset="0"/>
                <a:cs typeface="Arial" panose="020B0604020202020204" pitchFamily="34" charset="0"/>
              </a:rPr>
              <a:t>Hlavní pořadatel</a:t>
            </a:r>
            <a:r>
              <a:rPr lang="cs-CZ" sz="1100" b="0" u="sng" dirty="0">
                <a:latin typeface="Arial" panose="020B0604020202020204" pitchFamily="34" charset="0"/>
                <a:ea typeface="Calibri" panose="020F0502020204030204" pitchFamily="34" charset="0"/>
                <a:cs typeface="Arial" panose="020B0604020202020204" pitchFamily="34" charset="0"/>
              </a:rPr>
              <a:t>:</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J.Havner</a:t>
            </a:r>
            <a:r>
              <a:rPr lang="cs-CZ" sz="1100" b="0" dirty="0">
                <a:latin typeface="Arial" panose="020B0604020202020204" pitchFamily="34" charset="0"/>
                <a:ea typeface="Calibri" panose="020F0502020204030204" pitchFamily="34" charset="0"/>
                <a:cs typeface="Arial" panose="020B0604020202020204" pitchFamily="34" charset="0"/>
              </a:rPr>
              <a:t>   150 diváků </a:t>
            </a:r>
          </a:p>
        </p:txBody>
      </p:sp>
      <p:sp>
        <p:nvSpPr>
          <p:cNvPr id="8" name="TextovéPole 7"/>
          <p:cNvSpPr txBox="1"/>
          <p:nvPr/>
        </p:nvSpPr>
        <p:spPr>
          <a:xfrm>
            <a:off x="6092499" y="235124"/>
            <a:ext cx="3744416" cy="276999"/>
          </a:xfrm>
          <a:prstGeom prst="rect">
            <a:avLst/>
          </a:prstGeom>
          <a:solidFill>
            <a:srgbClr val="FFFF00"/>
          </a:solidFill>
          <a:effectLst>
            <a:softEdge rad="0"/>
          </a:effectLst>
        </p:spPr>
        <p:txBody>
          <a:bodyPr wrap="square" rtlCol="0">
            <a:spAutoFit/>
          </a:bodyPr>
          <a:lstStyle/>
          <a:p>
            <a:pPr algn="ctr"/>
            <a:r>
              <a:rPr lang="cs-CZ" dirty="0" smtClean="0">
                <a:latin typeface="Arial" panose="020B0604020202020204" pitchFamily="34" charset="0"/>
                <a:cs typeface="Arial" panose="020B0604020202020204" pitchFamily="34" charset="0"/>
              </a:rPr>
              <a:t>SK Štětí-FC Jiskra Modrá 31.3.2018 pokračování</a:t>
            </a:r>
          </a:p>
        </p:txBody>
      </p:sp>
      <p:sp>
        <p:nvSpPr>
          <p:cNvPr id="10" name="Obdélník 9"/>
          <p:cNvSpPr/>
          <p:nvPr/>
        </p:nvSpPr>
        <p:spPr>
          <a:xfrm>
            <a:off x="71984" y="1813225"/>
            <a:ext cx="4536504" cy="5394362"/>
          </a:xfrm>
          <a:prstGeom prst="rect">
            <a:avLst/>
          </a:prstGeom>
        </p:spPr>
        <p:txBody>
          <a:bodyPr wrap="square">
            <a:spAutoFit/>
          </a:bodyPr>
          <a:lstStyle/>
          <a:p>
            <a:pPr algn="ctr">
              <a:lnSpc>
                <a:spcPct val="107000"/>
              </a:lnSpc>
              <a:spcAft>
                <a:spcPts val="0"/>
              </a:spcAft>
            </a:pPr>
            <a:r>
              <a:rPr lang="cs-CZ" sz="2400" u="sng" dirty="0" smtClean="0">
                <a:highlight>
                  <a:srgbClr val="00FFFF"/>
                </a:highlight>
                <a:latin typeface="Arial" panose="020B0604020202020204" pitchFamily="34" charset="0"/>
                <a:ea typeface="Calibri" panose="020F0502020204030204" pitchFamily="34" charset="0"/>
                <a:cs typeface="Times New Roman" panose="02020603050405020304" pitchFamily="18" charset="0"/>
              </a:rPr>
              <a:t>SK Štětí – FC Jiskra Modrá</a:t>
            </a:r>
            <a:endParaRPr lang="cs-CZ" sz="2400"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800" u="sng" dirty="0" smtClean="0">
                <a:highlight>
                  <a:srgbClr val="00FFFF"/>
                </a:highlight>
                <a:latin typeface="Arial" panose="020B0604020202020204" pitchFamily="34" charset="0"/>
                <a:ea typeface="Calibri" panose="020F0502020204030204" pitchFamily="34" charset="0"/>
                <a:cs typeface="Times New Roman" panose="02020603050405020304" pitchFamily="18" charset="0"/>
              </a:rPr>
              <a:t>2:0(1:0</a:t>
            </a:r>
            <a:r>
              <a:rPr lang="cs-CZ" sz="2800" u="sng" dirty="0">
                <a:highlight>
                  <a:srgbClr val="00FFFF"/>
                </a:highlight>
                <a:latin typeface="Arial" panose="020B0604020202020204" pitchFamily="34" charset="0"/>
                <a:ea typeface="Calibri" panose="020F0502020204030204" pitchFamily="34" charset="0"/>
                <a:cs typeface="Times New Roman" panose="02020603050405020304" pitchFamily="18" charset="0"/>
              </a:rPr>
              <a:t>)</a:t>
            </a:r>
            <a:r>
              <a:rPr lang="cs-CZ" sz="2000" u="sng" dirty="0">
                <a:highlight>
                  <a:srgbClr val="00FFFF"/>
                </a:highlight>
                <a:latin typeface="Arial" panose="020B0604020202020204" pitchFamily="34" charset="0"/>
                <a:ea typeface="Calibri" panose="020F0502020204030204" pitchFamily="34" charset="0"/>
                <a:cs typeface="Times New Roman" panose="02020603050405020304" pitchFamily="18" charset="0"/>
              </a:rPr>
              <a:t>  31.3.2018  19.kolo</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Čtvrté jarní kolo, ale pro naše mužstvo dospělých teprve druhý zápas, navíc první doma a ještě k tomu na trávě v roce 2018. Počasí vládne úvodním kolům a tabulka se složitě hodnotí, když každý tým má odehraný jiný počet zápasů. Do Štětí přijel sympatický tým, zachraňující se FC Jiskra Modrá, v jehož sestavě se s překvapením pro mnohé z příchozích diváků objevil i Radek Divecký, kterého pamatují z Teplic. Z kuloárních informací jsme se však dozvěděli, že to byl jeho druhý a také poslední zápas za Modrou a nyní se vrací zpět do Žitenic. Samotné střetnutí jsme, jak se na favorita sluší, nezačali špatně a už ve 2. minutě  Jakub Slavíček zmizel obraně hostů a  po jeho nahrávce byl blízko gólu Marek Faust. Střela byla tečovaná a skončila na rohu. Během úvodních 11. minut jsme zahrávali 3 rohové kopy, ale žádný z nich se základem pro vedoucí branku nestal. Modrá byla zatažena na své polovině, soustředěně bránila a čekala na svou  vhodnou příležitost ke zdolání branky Štětí. Ve 21. minutě se to podařilo. Tomáš </a:t>
            </a:r>
            <a:r>
              <a:rPr lang="cs-CZ" sz="1000" b="0" dirty="0" err="1">
                <a:latin typeface="Arial" panose="020B0604020202020204" pitchFamily="34" charset="0"/>
                <a:ea typeface="Calibri" panose="020F0502020204030204" pitchFamily="34" charset="0"/>
                <a:cs typeface="Arial" panose="020B0604020202020204" pitchFamily="34" charset="0"/>
              </a:rPr>
              <a:t>Klínský</a:t>
            </a:r>
            <a:r>
              <a:rPr lang="cs-CZ" sz="1000" b="0" dirty="0">
                <a:latin typeface="Arial" panose="020B0604020202020204" pitchFamily="34" charset="0"/>
                <a:ea typeface="Calibri" panose="020F0502020204030204" pitchFamily="34" charset="0"/>
                <a:cs typeface="Arial" panose="020B0604020202020204" pitchFamily="34" charset="0"/>
              </a:rPr>
              <a:t> si to pádil na brankáře domácích, když obrana mylně spoléhala, že se jedná o postavení mimo hru. Nakonec jsme hrozící nebezpečí odvrátili jen za cenu rohu. Ve 26. minutě kopala Modrá po faulu Vacka volný přímý kop, ale míč nabral směr oběžné dráhy v oblacích. Po půlhodině hry se bravurním zákrokem představil hostující brankář Matějka, když přesnou a ještě k tomu chytrou střelu Vokouna přímo mezi spojnici tyče a břevna, vytěsnil na roh. No, a po tomto rohu zase hlavičce Fausta chyběly centimetry, aby míč zaplul mezi 3 tyče. Další velkou možnost otevřít skóre měl Walter, když využil chyby brankáře v rozehrávce, ale závěrečnou tečku, dotlačit míč do sítě už nedokázal. Gól padl o minutu později. Faulován byl 6 metrů před vápnem Faust, balón si vzal Rejman a parádní střelou přes zeď   napnul síť.  Navýšit výsledek 1:0 jsme mohli ještě v poslední minutě první půle, ale volný přímý kop zleva </a:t>
            </a:r>
            <a:r>
              <a:rPr lang="cs-CZ" sz="1000" b="0" dirty="0" smtClean="0">
                <a:latin typeface="Arial" panose="020B0604020202020204" pitchFamily="34" charset="0"/>
                <a:ea typeface="Calibri" panose="020F0502020204030204" pitchFamily="34" charset="0"/>
                <a:cs typeface="Arial" panose="020B0604020202020204" pitchFamily="34" charset="0"/>
              </a:rPr>
              <a:t>jsme</a:t>
            </a:r>
            <a:endParaRPr lang="cs-CZ" sz="1000" b="0" dirty="0">
              <a:latin typeface="Arial" panose="020B0604020202020204" pitchFamily="34" charset="0"/>
              <a:ea typeface="Calibri" panose="020F0502020204030204" pitchFamily="34" charset="0"/>
              <a:cs typeface="Arial" panose="020B0604020202020204" pitchFamily="34" charset="0"/>
            </a:endParaRPr>
          </a:p>
        </p:txBody>
      </p:sp>
      <p:pic>
        <p:nvPicPr>
          <p:cNvPr id="12" name="Obrázek 11"/>
          <p:cNvPicPr>
            <a:picLocks noChangeAspect="1"/>
          </p:cNvPicPr>
          <p:nvPr/>
        </p:nvPicPr>
        <p:blipFill>
          <a:blip r:embed="rId3"/>
          <a:stretch>
            <a:fillRect/>
          </a:stretch>
        </p:blipFill>
        <p:spPr>
          <a:xfrm>
            <a:off x="3924431" y="455534"/>
            <a:ext cx="479511" cy="540000"/>
          </a:xfrm>
          <a:prstGeom prst="rect">
            <a:avLst/>
          </a:prstGeom>
        </p:spPr>
      </p:pic>
      <p:cxnSp>
        <p:nvCxnSpPr>
          <p:cNvPr id="14" name="Přímá spojnice se šipkou 13"/>
          <p:cNvCxnSpPr/>
          <p:nvPr/>
        </p:nvCxnSpPr>
        <p:spPr bwMode="auto">
          <a:xfrm>
            <a:off x="3528368" y="7075304"/>
            <a:ext cx="936104" cy="72588"/>
          </a:xfrm>
          <a:prstGeom prst="straightConnector1">
            <a:avLst/>
          </a:prstGeom>
          <a:noFill/>
          <a:ln w="28575" cap="flat" cmpd="sng" algn="ctr">
            <a:solidFill>
              <a:schemeClr val="accent2">
                <a:lumMod val="75000"/>
              </a:schemeClr>
            </a:solidFill>
            <a:prstDash val="solid"/>
            <a:round/>
            <a:headEnd type="none" w="med" len="med"/>
            <a:tailEnd type="triangle"/>
          </a:ln>
          <a:effectLst>
            <a:outerShdw dist="45791" dir="2021404" algn="ctr" rotWithShape="0">
              <a:srgbClr val="9999FF"/>
            </a:outerShdw>
          </a:effectLst>
        </p:spPr>
      </p:cxnSp>
      <p:sp>
        <p:nvSpPr>
          <p:cNvPr id="2" name="TextovéPole 1"/>
          <p:cNvSpPr txBox="1"/>
          <p:nvPr/>
        </p:nvSpPr>
        <p:spPr>
          <a:xfrm>
            <a:off x="288008" y="125948"/>
            <a:ext cx="3456384" cy="1477328"/>
          </a:xfrm>
          <a:prstGeom prst="rect">
            <a:avLst/>
          </a:prstGeom>
          <a:solidFill>
            <a:srgbClr val="99FF66"/>
          </a:solidFill>
          <a:effectLst>
            <a:glow rad="139700">
              <a:srgbClr val="FF66FF">
                <a:alpha val="40000"/>
              </a:srgbClr>
            </a:glow>
            <a:softEdge rad="241300"/>
          </a:effectLst>
        </p:spPr>
        <p:txBody>
          <a:bodyPr wrap="square" rtlCol="0">
            <a:spAutoFit/>
          </a:bodyPr>
          <a:lstStyle/>
          <a:p>
            <a:pPr algn="ctr"/>
            <a:r>
              <a:rPr lang="cs-CZ" sz="1800" dirty="0" smtClean="0">
                <a:latin typeface="Georgia" panose="02040502050405020303" pitchFamily="18" charset="0"/>
              </a:rPr>
              <a:t>Oba góly padly po standardních situacích a 6 dalších příležitostí jsme zahodili. Soupeř vážněji zahrozil 2x. </a:t>
            </a:r>
          </a:p>
        </p:txBody>
      </p:sp>
      <p:pic>
        <p:nvPicPr>
          <p:cNvPr id="3" name="Obrázek 2" descr="Clipart - Clowny &lt;strong&gt;soccer&lt;/strong&gt; b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2077" y="6088296"/>
            <a:ext cx="1003381" cy="1008000"/>
          </a:xfrm>
          <a:prstGeom prst="rect">
            <a:avLst/>
          </a:prstGeom>
        </p:spPr>
      </p:pic>
    </p:spTree>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a:t>
            </a:r>
          </a:p>
        </p:txBody>
      </p:sp>
      <p:sp>
        <p:nvSpPr>
          <p:cNvPr id="17" name="Rectangle 87"/>
          <p:cNvSpPr>
            <a:spLocks noChangeArrowheads="1"/>
          </p:cNvSpPr>
          <p:nvPr/>
        </p:nvSpPr>
        <p:spPr bwMode="auto">
          <a:xfrm>
            <a:off x="71984" y="55204"/>
            <a:ext cx="4617247" cy="900000"/>
          </a:xfrm>
          <a:prstGeom prst="rect">
            <a:avLst/>
          </a:prstGeom>
          <a:gradFill>
            <a:gsLst>
              <a:gs pos="36000">
                <a:srgbClr val="FFFF99"/>
              </a:gs>
              <a:gs pos="73000">
                <a:srgbClr val="66FF66"/>
              </a:gs>
            </a:gsLst>
            <a:lin ang="2700000" scaled="1"/>
          </a:gradFill>
          <a:ln w="60325" cmpd="sng">
            <a:solidFill>
              <a:schemeClr val="tx1"/>
            </a:solidFill>
            <a:prstDash val="solid"/>
            <a:headEnd/>
            <a:tailEnd/>
          </a:ln>
          <a:effectLst>
            <a:innerShdw blurRad="304800" dist="889000" dir="3660000">
              <a:srgbClr val="66FFFF">
                <a:alpha val="72000"/>
              </a:srgbClr>
            </a:innerShdw>
          </a:effectLst>
        </p:spPr>
        <p:style>
          <a:lnRef idx="2">
            <a:schemeClr val="accent2"/>
          </a:lnRef>
          <a:fillRef idx="1">
            <a:schemeClr val="lt1"/>
          </a:fillRef>
          <a:effectRef idx="0">
            <a:schemeClr val="accent2"/>
          </a:effectRef>
          <a:fontRef idx="minor">
            <a:schemeClr val="dk1"/>
          </a:fontRef>
        </p:style>
        <p:txBody>
          <a:bodyPr wrap="square" lIns="0" tIns="0" rIns="0" bIns="0" numCol="1" spcCol="1116000" anchor="ctr" anchorCtr="1">
            <a:noAutofit/>
            <a:scene3d>
              <a:camera prst="orthographicFront">
                <a:rot lat="0" lon="0" rev="0"/>
              </a:camera>
              <a:lightRig rig="twoPt" dir="t"/>
            </a:scene3d>
            <a:sp3d extrusionH="57150" contourW="38100">
              <a:bevelT w="25400" h="38100"/>
              <a:extrusionClr>
                <a:schemeClr val="bg1"/>
              </a:extrusionClr>
              <a:contourClr>
                <a:schemeClr val="bg1"/>
              </a:contourClr>
            </a:sp3d>
          </a:bodyPr>
          <a:lstStyle/>
          <a:p>
            <a:pPr algn="ctr" eaLnBrk="0" hangingPunct="0">
              <a:defRPr/>
            </a:pPr>
            <a:r>
              <a:rPr lang="cs-CZ" sz="6600" dirty="0">
                <a:ln w="101600">
                  <a:solidFill>
                    <a:schemeClr val="tx1"/>
                  </a:solidFill>
                </a:ln>
                <a:solidFill>
                  <a:schemeClr val="accent2">
                    <a:lumMod val="50000"/>
                  </a:schemeClr>
                </a:solidFill>
                <a:latin typeface="KodchiangUPC" pitchFamily="18" charset="-34"/>
                <a:cs typeface="KodchiangUPC" pitchFamily="18" charset="-34"/>
              </a:rPr>
              <a:t> </a:t>
            </a:r>
            <a:r>
              <a:rPr lang="cs-CZ" sz="6600" dirty="0" smtClean="0">
                <a:ln w="76200">
                  <a:solidFill>
                    <a:srgbClr val="3333FF"/>
                  </a:solidFill>
                  <a:prstDash val="solid"/>
                </a:ln>
                <a:solidFill>
                  <a:srgbClr val="FFFF00"/>
                </a:solidFill>
                <a:effectLst>
                  <a:outerShdw blurRad="38100" dist="38100" dir="2700000" algn="tl">
                    <a:srgbClr val="000000">
                      <a:alpha val="43137"/>
                    </a:srgbClr>
                  </a:outerShdw>
                </a:effectLst>
                <a:latin typeface="Old English Text MT" panose="03040902040508030806" pitchFamily="66" charset="0"/>
                <a:ea typeface="Gungsuh" pitchFamily="18" charset="-127"/>
                <a:cs typeface="Arial" panose="020B0604020202020204" pitchFamily="34" charset="0"/>
              </a:rPr>
              <a:t>Vítáme</a:t>
            </a:r>
            <a:endParaRPr lang="cs-CZ" sz="12600" dirty="0">
              <a:ln w="76200">
                <a:solidFill>
                  <a:srgbClr val="3333FF"/>
                </a:solidFill>
                <a:prstDash val="solid"/>
              </a:ln>
              <a:solidFill>
                <a:srgbClr val="FFFF00"/>
              </a:solidFill>
              <a:effectLst>
                <a:outerShdw blurRad="38100" dist="38100" dir="2700000" algn="tl">
                  <a:srgbClr val="000000">
                    <a:alpha val="43137"/>
                  </a:srgbClr>
                </a:outerShdw>
              </a:effectLst>
              <a:latin typeface="Old English Text MT" panose="03040902040508030806" pitchFamily="66" charset="0"/>
              <a:ea typeface="Gungsuh" pitchFamily="18" charset="-127"/>
              <a:cs typeface="Arial" panose="020B0604020202020204" pitchFamily="34" charset="0"/>
            </a:endParaRPr>
          </a:p>
        </p:txBody>
      </p:sp>
      <p:sp>
        <p:nvSpPr>
          <p:cNvPr id="20" name="Rectangle 129"/>
          <p:cNvSpPr>
            <a:spLocks noChangeArrowheads="1"/>
          </p:cNvSpPr>
          <p:nvPr/>
        </p:nvSpPr>
        <p:spPr bwMode="auto">
          <a:xfrm>
            <a:off x="30746" y="1747292"/>
            <a:ext cx="4649750" cy="792000"/>
          </a:xfrm>
          <a:prstGeom prst="rect">
            <a:avLst/>
          </a:prstGeom>
          <a:solidFill>
            <a:schemeClr val="bg1"/>
          </a:solidFill>
          <a:ln w="53975" cmpd="sng">
            <a:solidFill>
              <a:srgbClr val="008080"/>
            </a:solidFill>
            <a:prstDash val="solid"/>
            <a:miter lim="800000"/>
            <a:headEnd/>
            <a:tailEnd/>
          </a:ln>
          <a:effectLst>
            <a:innerShdw blurRad="1168400" dir="1560000">
              <a:srgbClr val="FFFF00">
                <a:alpha val="50000"/>
              </a:srgbClr>
            </a:innerShdw>
          </a:effectLst>
        </p:spPr>
        <p:txBody>
          <a:bodyPr lIns="91425" tIns="45713" rIns="91425" bIns="45713" anchor="ctr"/>
          <a:lstStyle/>
          <a:p>
            <a:pPr algn="ctr" eaLnBrk="0" hangingPunct="0">
              <a:defRPr/>
            </a:pPr>
            <a:r>
              <a:rPr lang="cs-CZ" sz="5400" dirty="0" smtClean="0">
                <a:ln w="3175">
                  <a:solidFill>
                    <a:schemeClr val="accent3">
                      <a:lumMod val="95000"/>
                    </a:schemeClr>
                  </a:solidFill>
                </a:ln>
                <a:solidFill>
                  <a:srgbClr val="FF0000"/>
                </a:solidFill>
                <a:effectLst>
                  <a:outerShdw blurRad="38100" dist="38100" dir="2700000" algn="tl">
                    <a:srgbClr val="000000">
                      <a:alpha val="43137"/>
                    </a:srgbClr>
                  </a:outerShdw>
                </a:effectLst>
                <a:latin typeface="Georgia" panose="02040502050405020303" pitchFamily="18" charset="0"/>
                <a:ea typeface="Verdana" pitchFamily="34" charset="0"/>
                <a:cs typeface="Arial" panose="020B0604020202020204" pitchFamily="34" charset="0"/>
              </a:rPr>
              <a:t>SK </a:t>
            </a:r>
            <a:r>
              <a:rPr lang="cs-CZ" sz="5400" dirty="0" err="1" smtClean="0">
                <a:ln w="3175">
                  <a:solidFill>
                    <a:schemeClr val="accent3">
                      <a:lumMod val="95000"/>
                    </a:schemeClr>
                  </a:solidFill>
                </a:ln>
                <a:solidFill>
                  <a:srgbClr val="FF0000"/>
                </a:solidFill>
                <a:effectLst>
                  <a:outerShdw blurRad="38100" dist="38100" dir="2700000" algn="tl">
                    <a:srgbClr val="000000">
                      <a:alpha val="43137"/>
                    </a:srgbClr>
                  </a:outerShdw>
                </a:effectLst>
                <a:latin typeface="Georgia" panose="02040502050405020303" pitchFamily="18" charset="0"/>
                <a:ea typeface="Verdana" pitchFamily="34" charset="0"/>
                <a:cs typeface="Arial" panose="020B0604020202020204" pitchFamily="34" charset="0"/>
              </a:rPr>
              <a:t>Štětí</a:t>
            </a:r>
            <a:r>
              <a:rPr lang="cs-CZ" sz="5400" dirty="0" smtClean="0">
                <a:ln w="3175">
                  <a:solidFill>
                    <a:schemeClr val="accent3">
                      <a:lumMod val="95000"/>
                    </a:schemeClr>
                  </a:solidFill>
                </a:ln>
                <a:solidFill>
                  <a:srgbClr val="FF0000"/>
                </a:solidFill>
                <a:effectLst>
                  <a:outerShdw blurRad="38100" dist="38100" dir="2700000" algn="tl">
                    <a:srgbClr val="000000">
                      <a:alpha val="43137"/>
                    </a:srgbClr>
                  </a:outerShdw>
                </a:effectLst>
                <a:latin typeface="Georgia" panose="02040502050405020303" pitchFamily="18" charset="0"/>
                <a:ea typeface="Verdana" pitchFamily="34" charset="0"/>
                <a:cs typeface="Arial" panose="020B0604020202020204" pitchFamily="34" charset="0"/>
              </a:rPr>
              <a:t>, z.s.</a:t>
            </a:r>
            <a:endParaRPr lang="cs-CZ" sz="5400" dirty="0">
              <a:ln w="3175">
                <a:solidFill>
                  <a:schemeClr val="accent3">
                    <a:lumMod val="95000"/>
                  </a:schemeClr>
                </a:solidFill>
              </a:ln>
              <a:solidFill>
                <a:srgbClr val="FF0000"/>
              </a:solidFill>
              <a:effectLst>
                <a:outerShdw blurRad="38100" dist="38100" dir="2700000" algn="tl">
                  <a:srgbClr val="000000">
                    <a:alpha val="43137"/>
                  </a:srgbClr>
                </a:outerShdw>
              </a:effectLst>
              <a:latin typeface="Georgia" panose="02040502050405020303" pitchFamily="18" charset="0"/>
              <a:ea typeface="Verdana" pitchFamily="34" charset="0"/>
              <a:cs typeface="Arial" panose="020B0604020202020204" pitchFamily="34" charset="0"/>
            </a:endParaRPr>
          </a:p>
        </p:txBody>
      </p:sp>
      <p:sp>
        <p:nvSpPr>
          <p:cNvPr id="22" name="Text Box 148"/>
          <p:cNvSpPr txBox="1">
            <a:spLocks noChangeArrowheads="1"/>
          </p:cNvSpPr>
          <p:nvPr/>
        </p:nvSpPr>
        <p:spPr bwMode="auto">
          <a:xfrm>
            <a:off x="111490" y="4195652"/>
            <a:ext cx="4577741" cy="2246755"/>
          </a:xfrm>
          <a:prstGeom prst="rect">
            <a:avLst/>
          </a:prstGeom>
          <a:solidFill>
            <a:srgbClr val="FFFF99"/>
          </a:solidFill>
          <a:ln w="53975" cmpd="sng">
            <a:solidFill>
              <a:schemeClr val="tx1"/>
            </a:solidFill>
            <a:prstDash val="sysDash"/>
            <a:miter lim="800000"/>
            <a:headEnd/>
            <a:tailEnd/>
          </a:ln>
          <a:effectLst>
            <a:glow rad="101600">
              <a:srgbClr val="66FFFF">
                <a:alpha val="40000"/>
              </a:srgbClr>
            </a:glow>
            <a:innerShdw blurRad="63500" dist="88900" dir="6600000">
              <a:schemeClr val="accent1">
                <a:lumMod val="20000"/>
                <a:lumOff val="80000"/>
                <a:alpha val="50000"/>
              </a:schemeClr>
            </a:innerShdw>
            <a:softEdge rad="31750"/>
          </a:effectLst>
          <a:scene3d>
            <a:camera prst="orthographicFront"/>
            <a:lightRig rig="threePt" dir="t"/>
          </a:scene3d>
          <a:sp3d contourW="12700">
            <a:bevelT w="0" h="19050" prst="relaxedInset"/>
            <a:bevelB prst="angle"/>
            <a:contourClr>
              <a:schemeClr val="accent2">
                <a:lumMod val="20000"/>
                <a:lumOff val="80000"/>
              </a:schemeClr>
            </a:contourClr>
          </a:sp3d>
        </p:spPr>
        <p:txBody>
          <a:bodyPr wrap="square" lIns="91425" tIns="45713" rIns="91425" bIns="45713">
            <a:spAutoFit/>
          </a:bodyPr>
          <a:lstStyle/>
          <a:p>
            <a:pPr algn="ctr" eaLnBrk="0" hangingPunct="0">
              <a:defRPr/>
            </a:pPr>
            <a:r>
              <a:rPr lang="cs-CZ" sz="2000" u="sng" dirty="0" smtClean="0">
                <a:ln w="19050">
                  <a:noFill/>
                </a:ln>
                <a:solidFill>
                  <a:srgbClr val="33CC33"/>
                </a:solidFill>
                <a:effectLst>
                  <a:outerShdw blurRad="38100" dist="38100" dir="2700000" algn="tl">
                    <a:srgbClr val="000000">
                      <a:alpha val="43137"/>
                    </a:srgbClr>
                  </a:outerShdw>
                </a:effectLst>
                <a:latin typeface="Cooper Black" panose="0208090404030B020404" pitchFamily="18" charset="0"/>
                <a:ea typeface="GungsuhChe" pitchFamily="49" charset="-127"/>
                <a:cs typeface="Arial" panose="020B0604020202020204" pitchFamily="34" charset="0"/>
              </a:rPr>
              <a:t>Hlavního rozhodčího</a:t>
            </a:r>
          </a:p>
          <a:p>
            <a:pPr algn="ctr" eaLnBrk="0" hangingPunct="0">
              <a:defRPr/>
            </a:pPr>
            <a:r>
              <a:rPr lang="cs-CZ" sz="2000" dirty="0" smtClean="0">
                <a:ln w="3175">
                  <a:noFill/>
                </a:ln>
                <a:solidFill>
                  <a:srgbClr val="CC0000"/>
                </a:solidFill>
                <a:effectLst>
                  <a:outerShdw blurRad="38100" dist="38100" dir="2700000" algn="tl">
                    <a:srgbClr val="000000">
                      <a:alpha val="43137"/>
                    </a:srgbClr>
                  </a:outerShdw>
                </a:effectLst>
                <a:latin typeface="Arial" panose="020B0604020202020204" pitchFamily="34" charset="0"/>
                <a:ea typeface="GungsuhChe" pitchFamily="49" charset="-127"/>
                <a:cs typeface="Arial" panose="020B0604020202020204" pitchFamily="34" charset="0"/>
              </a:rPr>
              <a:t>Dominika Průšu z Žatce</a:t>
            </a:r>
          </a:p>
          <a:p>
            <a:pPr algn="ctr" eaLnBrk="0" hangingPunct="0">
              <a:defRPr/>
            </a:pPr>
            <a:r>
              <a:rPr lang="cs-CZ" sz="2000" u="sng" dirty="0" smtClean="0">
                <a:ln w="19050">
                  <a:noFill/>
                </a:ln>
                <a:solidFill>
                  <a:srgbClr val="33CC33"/>
                </a:solidFill>
                <a:effectLst>
                  <a:outerShdw blurRad="38100" dist="38100" dir="2700000" algn="tl">
                    <a:srgbClr val="000000">
                      <a:alpha val="43137"/>
                    </a:srgbClr>
                  </a:outerShdw>
                </a:effectLst>
                <a:latin typeface="Cooper Black" panose="0208090404030B020404" pitchFamily="18" charset="0"/>
                <a:ea typeface="GungsuhChe" pitchFamily="49" charset="-127"/>
                <a:cs typeface="Arial" panose="020B0604020202020204" pitchFamily="34" charset="0"/>
              </a:rPr>
              <a:t>Asistenty hlavního rozhodčího</a:t>
            </a:r>
          </a:p>
          <a:p>
            <a:pPr algn="ctr" eaLnBrk="0" hangingPunct="0">
              <a:defRPr/>
            </a:pPr>
            <a:r>
              <a:rPr lang="cs-CZ" sz="2000" dirty="0" smtClean="0">
                <a:ln w="3175">
                  <a:noFill/>
                </a:ln>
                <a:solidFill>
                  <a:srgbClr val="C00000"/>
                </a:solidFill>
                <a:effectLst>
                  <a:outerShdw blurRad="38100" dist="38100" dir="2700000" algn="tl">
                    <a:srgbClr val="000000">
                      <a:alpha val="43137"/>
                    </a:srgbClr>
                  </a:outerShdw>
                </a:effectLst>
                <a:latin typeface="Arial" panose="020B0604020202020204" pitchFamily="34" charset="0"/>
                <a:ea typeface="GungsuhChe" pitchFamily="49" charset="-127"/>
                <a:cs typeface="Arial" panose="020B0604020202020204" pitchFamily="34" charset="0"/>
              </a:rPr>
              <a:t>Františka </a:t>
            </a:r>
            <a:r>
              <a:rPr lang="cs-CZ" sz="2000" dirty="0" err="1" smtClean="0">
                <a:ln w="3175">
                  <a:noFill/>
                </a:ln>
                <a:solidFill>
                  <a:srgbClr val="C00000"/>
                </a:solidFill>
                <a:effectLst>
                  <a:outerShdw blurRad="38100" dist="38100" dir="2700000" algn="tl">
                    <a:srgbClr val="000000">
                      <a:alpha val="43137"/>
                    </a:srgbClr>
                  </a:outerShdw>
                </a:effectLst>
                <a:latin typeface="Arial" panose="020B0604020202020204" pitchFamily="34" charset="0"/>
                <a:ea typeface="GungsuhChe" pitchFamily="49" charset="-127"/>
                <a:cs typeface="Arial" panose="020B0604020202020204" pitchFamily="34" charset="0"/>
              </a:rPr>
              <a:t>Cvachouška</a:t>
            </a:r>
            <a:r>
              <a:rPr lang="cs-CZ" sz="2000" dirty="0" smtClean="0">
                <a:ln w="3175">
                  <a:noFill/>
                </a:ln>
                <a:solidFill>
                  <a:srgbClr val="C00000"/>
                </a:solidFill>
                <a:effectLst>
                  <a:outerShdw blurRad="38100" dist="38100" dir="2700000" algn="tl">
                    <a:srgbClr val="000000">
                      <a:alpha val="43137"/>
                    </a:srgbClr>
                  </a:outerShdw>
                </a:effectLst>
                <a:latin typeface="Arial" panose="020B0604020202020204" pitchFamily="34" charset="0"/>
                <a:ea typeface="GungsuhChe" pitchFamily="49" charset="-127"/>
                <a:cs typeface="Arial" panose="020B0604020202020204" pitchFamily="34" charset="0"/>
              </a:rPr>
              <a:t> z Podbořan</a:t>
            </a:r>
            <a:endParaRPr lang="cs-CZ" sz="2000" dirty="0">
              <a:ln w="3175">
                <a:noFill/>
              </a:ln>
              <a:solidFill>
                <a:srgbClr val="C00000"/>
              </a:solidFill>
              <a:effectLst>
                <a:outerShdw blurRad="38100" dist="38100" dir="2700000" algn="tl">
                  <a:srgbClr val="000000">
                    <a:alpha val="43137"/>
                  </a:srgbClr>
                </a:outerShdw>
              </a:effectLst>
              <a:latin typeface="Arial" panose="020B0604020202020204" pitchFamily="34" charset="0"/>
              <a:ea typeface="GungsuhChe" pitchFamily="49" charset="-127"/>
              <a:cs typeface="Arial" panose="020B0604020202020204" pitchFamily="34" charset="0"/>
            </a:endParaRPr>
          </a:p>
          <a:p>
            <a:pPr algn="ctr" eaLnBrk="0" hangingPunct="0">
              <a:defRPr/>
            </a:pPr>
            <a:r>
              <a:rPr lang="cs-CZ" sz="2000" dirty="0" smtClean="0">
                <a:ln w="3175">
                  <a:noFill/>
                </a:ln>
                <a:solidFill>
                  <a:srgbClr val="C00000"/>
                </a:solidFill>
                <a:effectLst>
                  <a:outerShdw blurRad="38100" dist="38100" dir="2700000" algn="tl">
                    <a:srgbClr val="000000">
                      <a:alpha val="43137"/>
                    </a:srgbClr>
                  </a:outerShdw>
                </a:effectLst>
                <a:latin typeface="Arial" panose="020B0604020202020204" pitchFamily="34" charset="0"/>
                <a:ea typeface="GungsuhChe" pitchFamily="49" charset="-127"/>
                <a:cs typeface="Arial" panose="020B0604020202020204" pitchFamily="34" charset="0"/>
              </a:rPr>
              <a:t>Ladislava Holce z  Litoměřic</a:t>
            </a:r>
            <a:endParaRPr lang="cs-CZ" sz="2000" dirty="0">
              <a:ln w="3175">
                <a:noFill/>
              </a:ln>
              <a:solidFill>
                <a:srgbClr val="C00000"/>
              </a:solidFill>
              <a:effectLst>
                <a:outerShdw blurRad="38100" dist="38100" dir="2700000" algn="tl">
                  <a:srgbClr val="000000">
                    <a:alpha val="43137"/>
                  </a:srgbClr>
                </a:outerShdw>
              </a:effectLst>
              <a:latin typeface="Arial" panose="020B0604020202020204" pitchFamily="34" charset="0"/>
              <a:ea typeface="GungsuhChe" pitchFamily="49" charset="-127"/>
              <a:cs typeface="Arial" panose="020B0604020202020204" pitchFamily="34" charset="0"/>
            </a:endParaRPr>
          </a:p>
          <a:p>
            <a:pPr algn="ctr" eaLnBrk="0" hangingPunct="0">
              <a:defRPr/>
            </a:pPr>
            <a:r>
              <a:rPr lang="cs-CZ" sz="2000" u="sng" dirty="0" smtClean="0">
                <a:ln w="19050">
                  <a:noFill/>
                </a:ln>
                <a:solidFill>
                  <a:srgbClr val="33CC33"/>
                </a:solidFill>
                <a:effectLst>
                  <a:outerShdw blurRad="38100" dist="38100" dir="2700000" algn="tl">
                    <a:srgbClr val="000000">
                      <a:alpha val="43137"/>
                    </a:srgbClr>
                  </a:outerShdw>
                </a:effectLst>
                <a:latin typeface="Cooper Black" panose="0208090404030B020404" pitchFamily="18" charset="0"/>
                <a:ea typeface="GungsuhChe" pitchFamily="49" charset="-127"/>
                <a:cs typeface="Arial" panose="020B0604020202020204" pitchFamily="34" charset="0"/>
              </a:rPr>
              <a:t>Delegáta ÚKFS</a:t>
            </a:r>
          </a:p>
          <a:p>
            <a:pPr eaLnBrk="0" hangingPunct="0">
              <a:defRPr/>
            </a:pPr>
            <a:r>
              <a:rPr lang="cs-CZ" sz="2000" dirty="0" smtClean="0">
                <a:ln w="3175">
                  <a:noFill/>
                </a:ln>
                <a:effectLst>
                  <a:outerShdw blurRad="38100" dist="38100" dir="2700000" algn="tl">
                    <a:srgbClr val="000000">
                      <a:alpha val="43137"/>
                    </a:srgbClr>
                  </a:outerShdw>
                </a:effectLst>
                <a:latin typeface="Arial" pitchFamily="34" charset="0"/>
                <a:ea typeface="GungsuhChe" pitchFamily="49" charset="-127"/>
                <a:cs typeface="Arial" pitchFamily="34" charset="0"/>
              </a:rPr>
              <a:t>                    </a:t>
            </a:r>
            <a:r>
              <a:rPr lang="cs-CZ" sz="2000" dirty="0" smtClean="0">
                <a:ln w="3175">
                  <a:noFill/>
                </a:ln>
                <a:solidFill>
                  <a:srgbClr val="C00000"/>
                </a:solidFill>
                <a:effectLst>
                  <a:outerShdw blurRad="38100" dist="38100" dir="2700000" algn="tl">
                    <a:srgbClr val="000000">
                      <a:alpha val="43137"/>
                    </a:srgbClr>
                  </a:outerShdw>
                </a:effectLst>
                <a:latin typeface="Arial" pitchFamily="34" charset="0"/>
                <a:ea typeface="GungsuhChe" pitchFamily="49" charset="-127"/>
                <a:cs typeface="Arial" pitchFamily="34" charset="0"/>
              </a:rPr>
              <a:t>Jiřího </a:t>
            </a:r>
            <a:r>
              <a:rPr lang="cs-CZ" sz="2000" dirty="0" err="1" smtClean="0">
                <a:ln w="3175">
                  <a:noFill/>
                </a:ln>
                <a:solidFill>
                  <a:srgbClr val="C00000"/>
                </a:solidFill>
                <a:effectLst>
                  <a:outerShdw blurRad="38100" dist="38100" dir="2700000" algn="tl">
                    <a:srgbClr val="000000">
                      <a:alpha val="43137"/>
                    </a:srgbClr>
                  </a:outerShdw>
                </a:effectLst>
                <a:latin typeface="Arial" pitchFamily="34" charset="0"/>
                <a:ea typeface="GungsuhChe" pitchFamily="49" charset="-127"/>
                <a:cs typeface="Arial" pitchFamily="34" charset="0"/>
              </a:rPr>
              <a:t>Herzinu</a:t>
            </a:r>
            <a:endParaRPr lang="cs-CZ" sz="2000" dirty="0" smtClean="0">
              <a:ln w="3175">
                <a:noFill/>
              </a:ln>
              <a:solidFill>
                <a:srgbClr val="C00000"/>
              </a:solidFill>
              <a:effectLst>
                <a:outerShdw blurRad="38100" dist="38100" dir="2700000" algn="tl">
                  <a:srgbClr val="000000">
                    <a:alpha val="43137"/>
                  </a:srgbClr>
                </a:outerShdw>
              </a:effectLst>
              <a:latin typeface="Arial" pitchFamily="34" charset="0"/>
              <a:ea typeface="GungsuhChe" pitchFamily="49" charset="-127"/>
              <a:cs typeface="Arial" pitchFamily="34" charset="0"/>
            </a:endParaRPr>
          </a:p>
        </p:txBody>
      </p:sp>
      <p:sp>
        <p:nvSpPr>
          <p:cNvPr id="23" name="TextovéPole 22"/>
          <p:cNvSpPr txBox="1"/>
          <p:nvPr/>
        </p:nvSpPr>
        <p:spPr>
          <a:xfrm>
            <a:off x="71984" y="1090509"/>
            <a:ext cx="4608512" cy="584775"/>
          </a:xfrm>
          <a:prstGeom prst="rect">
            <a:avLst/>
          </a:prstGeom>
          <a:solidFill>
            <a:schemeClr val="accent3">
              <a:lumMod val="95000"/>
            </a:schemeClr>
          </a:solidFill>
          <a:ln w="44450" cap="rnd">
            <a:solidFill>
              <a:schemeClr val="accent6">
                <a:lumMod val="75000"/>
              </a:schemeClr>
            </a:solidFill>
            <a:bevel/>
          </a:ln>
          <a:effectLst/>
        </p:spPr>
        <p:txBody>
          <a:bodyPr wrap="square" rtlCol="0">
            <a:spAutoFit/>
            <a:scene3d>
              <a:camera prst="orthographicFront"/>
              <a:lightRig rig="freezing" dir="t"/>
            </a:scene3d>
            <a:sp3d contourW="6350" prstMaterial="matte">
              <a:extrusionClr>
                <a:schemeClr val="bg1"/>
              </a:extrusionClr>
              <a:contourClr>
                <a:schemeClr val="bg1"/>
              </a:contourClr>
            </a:sp3d>
          </a:bodyPr>
          <a:lstStyle/>
          <a:p>
            <a:pPr algn="ctr" defTabSz="954088"/>
            <a:r>
              <a:rPr lang="cs-CZ" sz="1600" i="1" dirty="0" smtClean="0">
                <a:solidFill>
                  <a:srgbClr val="008000"/>
                </a:solidFill>
                <a:effectLst/>
                <a:latin typeface="Eras Bold ITC" panose="020B0907030504020204" pitchFamily="34" charset="0"/>
                <a:ea typeface="Tahoma" pitchFamily="34" charset="0"/>
                <a:cs typeface="Arial" panose="020B0604020202020204" pitchFamily="34" charset="0"/>
              </a:rPr>
              <a:t>Při příležitosti dnešního utkání Ústeckého přeboru funkcionáře, hráče a příznivce</a:t>
            </a:r>
          </a:p>
        </p:txBody>
      </p:sp>
      <p:sp>
        <p:nvSpPr>
          <p:cNvPr id="24" name="Rectangle 129"/>
          <p:cNvSpPr>
            <a:spLocks noChangeArrowheads="1"/>
          </p:cNvSpPr>
          <p:nvPr/>
        </p:nvSpPr>
        <p:spPr bwMode="auto">
          <a:xfrm>
            <a:off x="71984" y="2755404"/>
            <a:ext cx="4608512" cy="1224136"/>
          </a:xfrm>
          <a:prstGeom prst="rect">
            <a:avLst/>
          </a:prstGeom>
          <a:pattFill prst="pct10">
            <a:fgClr>
              <a:schemeClr val="accent1"/>
            </a:fgClr>
            <a:bgClr>
              <a:schemeClr val="bg1"/>
            </a:bgClr>
          </a:pattFill>
          <a:ln w="57150" cmpd="sng">
            <a:solidFill>
              <a:srgbClr val="66FF33"/>
            </a:solidFill>
            <a:prstDash val="solid"/>
            <a:miter lim="800000"/>
            <a:headEnd/>
            <a:tailEnd/>
          </a:ln>
          <a:effectLst>
            <a:innerShdw blurRad="647700" dist="1498600">
              <a:schemeClr val="accent1">
                <a:lumMod val="60000"/>
                <a:lumOff val="40000"/>
                <a:alpha val="62000"/>
              </a:schemeClr>
            </a:innerShdw>
          </a:effectLst>
          <a:scene3d>
            <a:camera prst="orthographicFront"/>
            <a:lightRig rig="threePt" dir="t"/>
          </a:scene3d>
          <a:sp3d>
            <a:extrusionClr>
              <a:schemeClr val="bg1"/>
            </a:extrusionClr>
            <a:contourClr>
              <a:schemeClr val="bg1"/>
            </a:contourClr>
          </a:sp3d>
        </p:spPr>
        <p:txBody>
          <a:bodyPr lIns="91425" tIns="45713" rIns="91425" bIns="45713" anchor="ctr"/>
          <a:lstStyle/>
          <a:p>
            <a:pPr algn="ctr" eaLnBrk="0" hangingPunct="0">
              <a:defRPr/>
            </a:pPr>
            <a:r>
              <a:rPr lang="cs-CZ" sz="3400" dirty="0" smtClean="0">
                <a:ln w="28575" cap="rnd" cmpd="dbl">
                  <a:noFill/>
                  <a:bevel/>
                </a:ln>
                <a:solidFill>
                  <a:srgbClr val="3333CC"/>
                </a:solidFill>
                <a:latin typeface="Georgia" panose="02040502050405020303" pitchFamily="18" charset="0"/>
                <a:ea typeface="Gungsuh" pitchFamily="18" charset="-127"/>
                <a:cs typeface="Arial" panose="020B0604020202020204" pitchFamily="34" charset="0"/>
              </a:rPr>
              <a:t>TJ Sokol Horní Jiřetín/FK Litvínov</a:t>
            </a:r>
          </a:p>
        </p:txBody>
      </p:sp>
      <p:sp>
        <p:nvSpPr>
          <p:cNvPr id="11" name="TextovéPole 10"/>
          <p:cNvSpPr txBox="1"/>
          <p:nvPr/>
        </p:nvSpPr>
        <p:spPr>
          <a:xfrm>
            <a:off x="7560816" y="693186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31</a:t>
            </a:r>
          </a:p>
        </p:txBody>
      </p:sp>
      <p:sp>
        <p:nvSpPr>
          <p:cNvPr id="2" name="TextovéPole 1"/>
          <p:cNvSpPr txBox="1"/>
          <p:nvPr/>
        </p:nvSpPr>
        <p:spPr>
          <a:xfrm>
            <a:off x="5508588" y="182855"/>
            <a:ext cx="4572508" cy="3508653"/>
          </a:xfrm>
          <a:prstGeom prst="rect">
            <a:avLst/>
          </a:prstGeom>
          <a:pattFill prst="dotGrid">
            <a:fgClr>
              <a:schemeClr val="accent1"/>
            </a:fgClr>
            <a:bgClr>
              <a:schemeClr val="bg1"/>
            </a:bgClr>
          </a:pattFill>
          <a:effectLst>
            <a:glow rad="101600">
              <a:srgbClr val="FFFF00">
                <a:alpha val="40000"/>
              </a:srgbClr>
            </a:glow>
            <a:softEdge rad="647700"/>
          </a:effectLst>
        </p:spPr>
        <p:txBody>
          <a:bodyPr wrap="square" rtlCol="0">
            <a:spAutoFit/>
          </a:bodyPr>
          <a:lstStyle/>
          <a:p>
            <a:pPr algn="ctr"/>
            <a:r>
              <a:rPr lang="cs-CZ" sz="3000" dirty="0" smtClean="0">
                <a:solidFill>
                  <a:srgbClr val="FF0066"/>
                </a:solidFill>
                <a:latin typeface="Arial Black" panose="020B0A04020102020204" pitchFamily="34" charset="0"/>
              </a:rPr>
              <a:t>Už za tři dny přijede do Štětí </a:t>
            </a:r>
            <a:r>
              <a:rPr lang="cs-CZ" sz="3600" dirty="0" smtClean="0">
                <a:solidFill>
                  <a:srgbClr val="0066CC"/>
                </a:solidFill>
                <a:latin typeface="Arial Black" panose="020B0A04020102020204" pitchFamily="34" charset="0"/>
              </a:rPr>
              <a:t>Vilémov</a:t>
            </a:r>
            <a:r>
              <a:rPr lang="cs-CZ" sz="3000" dirty="0" smtClean="0">
                <a:solidFill>
                  <a:srgbClr val="0066CC"/>
                </a:solidFill>
                <a:latin typeface="Arial Black" panose="020B0A04020102020204" pitchFamily="34" charset="0"/>
              </a:rPr>
              <a:t>,</a:t>
            </a:r>
            <a:r>
              <a:rPr lang="cs-CZ" sz="3000" dirty="0" smtClean="0">
                <a:latin typeface="Arial Black" panose="020B0A04020102020204" pitchFamily="34" charset="0"/>
              </a:rPr>
              <a:t> </a:t>
            </a:r>
            <a:r>
              <a:rPr lang="cs-CZ" sz="3000" dirty="0" smtClean="0">
                <a:solidFill>
                  <a:srgbClr val="FF0066"/>
                </a:solidFill>
                <a:latin typeface="Arial Black" panose="020B0A04020102020204" pitchFamily="34" charset="0"/>
              </a:rPr>
              <a:t>kde jsme na podzim zvítězili brankou z penalty, kterou proměnil </a:t>
            </a:r>
          </a:p>
          <a:p>
            <a:pPr algn="ctr"/>
            <a:r>
              <a:rPr lang="cs-CZ" sz="3600" dirty="0" smtClean="0">
                <a:solidFill>
                  <a:srgbClr val="0066CC"/>
                </a:solidFill>
                <a:latin typeface="Arial Black" panose="020B0A04020102020204" pitchFamily="34" charset="0"/>
              </a:rPr>
              <a:t>Petr Stejskal.</a:t>
            </a:r>
          </a:p>
        </p:txBody>
      </p:sp>
      <p:sp>
        <p:nvSpPr>
          <p:cNvPr id="3" name="TextovéPole 2"/>
          <p:cNvSpPr txBox="1"/>
          <p:nvPr/>
        </p:nvSpPr>
        <p:spPr>
          <a:xfrm>
            <a:off x="5544592" y="3997538"/>
            <a:ext cx="4536504" cy="2862322"/>
          </a:xfrm>
          <a:prstGeom prst="rect">
            <a:avLst/>
          </a:prstGeom>
          <a:blipFill dpi="0" rotWithShape="1">
            <a:blip r:embed="rId3">
              <a:alphaModFix amt="78000"/>
            </a:blip>
            <a:srcRect/>
            <a:tile tx="177800" ty="393700" sx="100000" sy="100000" flip="none" algn="tl"/>
          </a:blipFill>
          <a:ln w="38100" cap="rnd">
            <a:solidFill>
              <a:srgbClr val="CCCC00"/>
            </a:solidFill>
            <a:bevel/>
          </a:ln>
          <a:effectLst>
            <a:softEdge rad="0"/>
          </a:effectLst>
        </p:spPr>
        <p:txBody>
          <a:bodyPr wrap="square" rtlCol="0">
            <a:spAutoFit/>
          </a:bodyPr>
          <a:lstStyle/>
          <a:p>
            <a:pPr algn="ctr"/>
            <a:r>
              <a:rPr lang="cs-CZ" sz="3600" dirty="0" smtClean="0">
                <a:ln w="19050">
                  <a:solidFill>
                    <a:srgbClr val="FF3300"/>
                  </a:solidFill>
                </a:ln>
                <a:solidFill>
                  <a:srgbClr val="1D9F4F"/>
                </a:solidFill>
                <a:latin typeface="Segoe UI Black" panose="020B0A02040204020203" pitchFamily="34" charset="0"/>
                <a:ea typeface="Segoe UI Black" panose="020B0A02040204020203" pitchFamily="34" charset="0"/>
                <a:cs typeface="Segoe UI Black" panose="020B0A02040204020203" pitchFamily="34" charset="0"/>
              </a:rPr>
              <a:t>SK Štětí - </a:t>
            </a:r>
          </a:p>
          <a:p>
            <a:pPr algn="ctr"/>
            <a:r>
              <a:rPr lang="cs-CZ" sz="3600" dirty="0" smtClean="0">
                <a:ln w="19050">
                  <a:solidFill>
                    <a:srgbClr val="FF3300"/>
                  </a:solidFill>
                </a:ln>
                <a:solidFill>
                  <a:srgbClr val="1D9F4F"/>
                </a:solidFill>
                <a:latin typeface="Segoe UI Black" panose="020B0A02040204020203" pitchFamily="34" charset="0"/>
                <a:ea typeface="Segoe UI Black" panose="020B0A02040204020203" pitchFamily="34" charset="0"/>
                <a:cs typeface="Segoe UI Black" panose="020B0A02040204020203" pitchFamily="34" charset="0"/>
              </a:rPr>
              <a:t>SK STAP TRATEC Vilémov</a:t>
            </a:r>
          </a:p>
          <a:p>
            <a:pPr algn="ctr"/>
            <a:r>
              <a:rPr lang="cs-CZ" sz="3600" dirty="0" smtClean="0">
                <a:ln>
                  <a:solidFill>
                    <a:srgbClr val="FFFF00"/>
                  </a:solidFill>
                </a:ln>
                <a:solidFill>
                  <a:srgbClr val="1D9F4F"/>
                </a:solidFill>
                <a:latin typeface="Segoe UI Black" panose="020B0A02040204020203" pitchFamily="34" charset="0"/>
                <a:ea typeface="Segoe UI Black" panose="020B0A02040204020203" pitchFamily="34" charset="0"/>
                <a:cs typeface="Segoe UI Black" panose="020B0A02040204020203" pitchFamily="34" charset="0"/>
              </a:rPr>
              <a:t>Sobota 14.5.2018</a:t>
            </a:r>
          </a:p>
          <a:p>
            <a:pPr algn="ctr"/>
            <a:r>
              <a:rPr lang="cs-CZ" sz="3600" dirty="0" smtClean="0">
                <a:ln>
                  <a:solidFill>
                    <a:srgbClr val="FFFF00"/>
                  </a:solidFill>
                </a:ln>
                <a:solidFill>
                  <a:srgbClr val="1D9F4F"/>
                </a:solidFill>
                <a:latin typeface="Segoe UI Black" panose="020B0A02040204020203" pitchFamily="34" charset="0"/>
                <a:ea typeface="Segoe UI Black" panose="020B0A02040204020203" pitchFamily="34" charset="0"/>
                <a:cs typeface="Segoe UI Black" panose="020B0A02040204020203" pitchFamily="34" charset="0"/>
              </a:rPr>
              <a:t>10:15 hod</a:t>
            </a:r>
          </a:p>
        </p:txBody>
      </p:sp>
      <p:pic>
        <p:nvPicPr>
          <p:cNvPr id="4" name="Obrázek 3" descr="&lt;strong&gt;SK&lt;/strong&gt; &lt;strong&gt;Stap&lt;/strong&gt;-&lt;strong&gt;Tratec&lt;/strong&gt; &lt;strong&gt;Vilémov&lt;/strong&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0976" y="5107682"/>
            <a:ext cx="599992" cy="504000"/>
          </a:xfrm>
          <a:prstGeom prst="rect">
            <a:avLst/>
          </a:prstGeom>
        </p:spPr>
      </p:pic>
      <p:pic>
        <p:nvPicPr>
          <p:cNvPr id="5" name="Obrázek 4" descr="&lt;strong&gt;SK&lt;/strong&gt; &lt;strong&gt;Štětí&lt;/strong&gt; Logo Vector (.CDR) Free Downl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4632" y="5132422"/>
            <a:ext cx="576000" cy="576000"/>
          </a:xfrm>
          <a:prstGeom prst="rect">
            <a:avLst/>
          </a:prstGeom>
        </p:spPr>
      </p:pic>
      <p:pic>
        <p:nvPicPr>
          <p:cNvPr id="6" name="Obrázek 5" descr="&lt;strong&gt;Soccer&lt;/strong&gt; Player Free Stock Photo - Public Domain Picture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8328" y="6568809"/>
            <a:ext cx="648072" cy="582101"/>
          </a:xfrm>
          <a:prstGeom prst="rect">
            <a:avLst/>
          </a:prstGeom>
        </p:spPr>
      </p:pic>
      <p:pic>
        <p:nvPicPr>
          <p:cNvPr id="7" name="Obrázek 6" descr="let’s “kick off” the celebrations already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444" y="6678390"/>
            <a:ext cx="444568" cy="36306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9693321" y="7004050"/>
            <a:ext cx="53176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8" name="TextovéPole 7"/>
          <p:cNvSpPr txBox="1"/>
          <p:nvPr/>
        </p:nvSpPr>
        <p:spPr>
          <a:xfrm>
            <a:off x="5324839" y="150486"/>
            <a:ext cx="4670152" cy="6647974"/>
          </a:xfrm>
          <a:prstGeom prst="rect">
            <a:avLst/>
          </a:prstGeom>
          <a:noFill/>
          <a:ln w="57150">
            <a:solidFill>
              <a:srgbClr val="FF9933"/>
            </a:solidFill>
          </a:ln>
          <a:effectLst>
            <a:innerShdw blurRad="114300">
              <a:prstClr val="black"/>
            </a:innerShdw>
          </a:effectLst>
        </p:spPr>
        <p:txBody>
          <a:bodyPr wrap="square" anchor="ctr" anchorCtr="0">
            <a:spAutoFit/>
            <a:scene3d>
              <a:camera prst="orthographicFront">
                <a:rot lat="0" lon="0" rev="0"/>
              </a:camera>
              <a:lightRig rig="threePt" dir="t"/>
            </a:scene3d>
            <a:sp3d extrusionH="50800">
              <a:bevelT w="25400" h="95250" prst="softRound"/>
              <a:bevelB w="19050" h="57150" prst="relaxedInset"/>
              <a:contourClr>
                <a:srgbClr val="FFFF00"/>
              </a:contourClr>
            </a:sp3d>
          </a:bodyPr>
          <a:lstStyle/>
          <a:p>
            <a:pPr algn="ctr" eaLnBrk="0" hangingPunct="0">
              <a:defRPr/>
            </a:pPr>
            <a:r>
              <a:rPr lang="cs-CZ" sz="3000" i="1" u="sng" dirty="0">
                <a:ln w="28575" cap="flat">
                  <a:noFill/>
                  <a:prstDash val="solid"/>
                  <a:round/>
                </a:ln>
                <a:effectLst>
                  <a:outerShdw blurRad="50800" dist="38100" dir="10800000" algn="r" rotWithShape="0">
                    <a:srgbClr val="000099">
                      <a:alpha val="40000"/>
                    </a:srgbClr>
                  </a:outerShdw>
                </a:effectLst>
                <a:latin typeface="Tw Cen MT Condensed Extra Bold" panose="020B0803020202020204" pitchFamily="34" charset="-18"/>
                <a:ea typeface="Malgun Gothic" pitchFamily="34" charset="-127"/>
                <a:cs typeface="Miriam" panose="020B0502050101010101" pitchFamily="34" charset="-79"/>
              </a:rPr>
              <a:t>Vážení sportovní </a:t>
            </a:r>
            <a:r>
              <a:rPr lang="cs-CZ" sz="3000" i="1" u="sng" dirty="0" smtClean="0">
                <a:ln w="28575" cap="flat">
                  <a:noFill/>
                  <a:prstDash val="solid"/>
                  <a:round/>
                </a:ln>
                <a:effectLst>
                  <a:outerShdw blurRad="50800" dist="38100" dir="10800000" algn="r" rotWithShape="0">
                    <a:srgbClr val="000099">
                      <a:alpha val="40000"/>
                    </a:srgbClr>
                  </a:outerShdw>
                </a:effectLst>
                <a:latin typeface="Tw Cen MT Condensed Extra Bold" panose="020B0803020202020204" pitchFamily="34" charset="-18"/>
                <a:ea typeface="Malgun Gothic" pitchFamily="34" charset="-127"/>
                <a:cs typeface="Miriam" panose="020B0502050101010101" pitchFamily="34" charset="-79"/>
              </a:rPr>
              <a:t>přátelé</a:t>
            </a:r>
          </a:p>
          <a:p>
            <a:pPr algn="just" eaLnBrk="0" hangingPunct="0">
              <a:defRPr/>
            </a:pPr>
            <a:r>
              <a:rPr lang="cs-CZ" sz="1100" i="1" dirty="0" smtClean="0">
                <a:latin typeface="Arial" pitchFamily="34" charset="0"/>
                <a:cs typeface="Arial" pitchFamily="34" charset="0"/>
              </a:rPr>
              <a:t>      </a:t>
            </a:r>
            <a:r>
              <a:rPr lang="cs-CZ" sz="1100" i="1" dirty="0" smtClean="0">
                <a:latin typeface="Arial" pitchFamily="34" charset="0"/>
                <a:cs typeface="Arial" pitchFamily="34" charset="0"/>
              </a:rPr>
              <a:t>k </a:t>
            </a:r>
            <a:r>
              <a:rPr lang="cs-CZ" sz="1100" i="1" dirty="0" smtClean="0">
                <a:latin typeface="Arial" pitchFamily="34" charset="0"/>
                <a:cs typeface="Arial" pitchFamily="34" charset="0"/>
              </a:rPr>
              <a:t>zápasu s naším dnešním soupeřem už byl v minulosti jeden </a:t>
            </a:r>
            <a:r>
              <a:rPr lang="cs-CZ" sz="1100" i="1" dirty="0" smtClean="0">
                <a:latin typeface="Arial" pitchFamily="34" charset="0"/>
                <a:cs typeface="Arial" pitchFamily="34" charset="0"/>
              </a:rPr>
              <a:t>zpravodaj připraven</a:t>
            </a:r>
            <a:r>
              <a:rPr lang="cs-CZ" sz="1100" i="1" dirty="0" smtClean="0">
                <a:latin typeface="Arial" pitchFamily="34" charset="0"/>
                <a:cs typeface="Arial" pitchFamily="34" charset="0"/>
              </a:rPr>
              <a:t>. Termín byl 17.3.2018, ale nakonec z něho sešlo. Letošní zima se </a:t>
            </a:r>
            <a:r>
              <a:rPr lang="cs-CZ" sz="1100" i="1" dirty="0" smtClean="0">
                <a:latin typeface="Arial" pitchFamily="34" charset="0"/>
                <a:cs typeface="Arial" pitchFamily="34" charset="0"/>
              </a:rPr>
              <a:t>ve </a:t>
            </a:r>
            <a:r>
              <a:rPr lang="cs-CZ" sz="1100" i="1" dirty="0" smtClean="0">
                <a:latin typeface="Arial" pitchFamily="34" charset="0"/>
                <a:cs typeface="Arial" pitchFamily="34" charset="0"/>
              </a:rPr>
              <a:t>zdejších končinách o něco zpozdila,  a jak jste mohli  na jedné z fotek v minulém zpravodaji vidět, tak místo zeleného trávníku byl na hřišti krásný bílý sníh. Zápas se nehrál, ale zpravodaj z tohoto utkání byl těm, kdo si koupili zpravodaj na minulý zápas s Modrou, předán zdarma. Utkání se dohrává dnes ve všední den. </a:t>
            </a:r>
            <a:r>
              <a:rPr lang="cs-CZ" sz="1100" i="1" dirty="0" smtClean="0">
                <a:latin typeface="Arial" pitchFamily="34" charset="0"/>
                <a:cs typeface="Arial" pitchFamily="34" charset="0"/>
              </a:rPr>
              <a:t>Původní </a:t>
            </a:r>
            <a:r>
              <a:rPr lang="cs-CZ" sz="1100" i="1" dirty="0" smtClean="0">
                <a:latin typeface="Arial" pitchFamily="34" charset="0"/>
                <a:cs typeface="Arial" pitchFamily="34" charset="0"/>
              </a:rPr>
              <a:t>utkání  se mělo hrát na vrchním hřišti, ale dnes se hráči podle posledních indicií , které máme v době tvorby tohoto </a:t>
            </a:r>
            <a:r>
              <a:rPr lang="cs-CZ" sz="1100" i="1" dirty="0" smtClean="0">
                <a:latin typeface="Arial" pitchFamily="34" charset="0"/>
                <a:cs typeface="Arial" pitchFamily="34" charset="0"/>
              </a:rPr>
              <a:t>úvodníku, můžou </a:t>
            </a:r>
            <a:r>
              <a:rPr lang="cs-CZ" sz="1100" i="1" dirty="0" smtClean="0">
                <a:latin typeface="Arial" pitchFamily="34" charset="0"/>
                <a:cs typeface="Arial" pitchFamily="34" charset="0"/>
              </a:rPr>
              <a:t>těšit na </a:t>
            </a:r>
            <a:r>
              <a:rPr lang="cs-CZ" sz="1100" i="1" dirty="0" smtClean="0">
                <a:latin typeface="Arial" pitchFamily="34" charset="0"/>
                <a:cs typeface="Arial" pitchFamily="34" charset="0"/>
              </a:rPr>
              <a:t>spodní trávník. Vítáme na našem stadionu i Vás fanoušky, kteří jste přišli fandit a povzbudit tým SK Štětí ve všední den. Tento týden to ale není poslední utkání v domácím prostředí.  Hned za 3 dny už bude zdejší fotbalový stánek připraven na další střetnutí našeho týmu s SK STAP </a:t>
            </a:r>
            <a:r>
              <a:rPr lang="cs-CZ" sz="1100" i="1" dirty="0" err="1" smtClean="0">
                <a:latin typeface="Arial" pitchFamily="34" charset="0"/>
                <a:cs typeface="Arial" pitchFamily="34" charset="0"/>
              </a:rPr>
              <a:t>Tratec</a:t>
            </a:r>
            <a:r>
              <a:rPr lang="cs-CZ" sz="1100" i="1" dirty="0" smtClean="0">
                <a:latin typeface="Arial" pitchFamily="34" charset="0"/>
                <a:cs typeface="Arial" pitchFamily="34" charset="0"/>
              </a:rPr>
              <a:t> Vilémovem, kterému se na jaře daří a prohrál pouze v úvodním jarním kole s Litoměřickem B. Dva zápasy doma v jednom týdnu znamená i vydaní 2 čísel zpravodaje. Dnešní číslo je zaměřeno především na výsledky mužstva dospělých v posledních 14 dnech, kdy se mu dařilo a 2x vyhrálo. Doma s Modrou 2:0 a před 4 dny na hřišti v Jílovém 4:0. Skóre 6:0 a zisk 6 bodů může svádět  k hodnocení, že to bylo lehké  a  nestálo to mnoho sil. Opak je však pravdou. Doma to bylo drama až do konce a v Jílovém se rozhodovalo také až v poslední čtvrthodince. O výsledky  ostatních mužstev SK Štětí v uplynulém víkendu dnes ale ochuzeni nebudete.  Přehled jednotlivých utkání zde najdete, ale podrobný report o zápasech a tabulky najdete až v sobotním vydání zpravodaje k zápasu s Vilémovem. Můžete se těšit, protože fotbalový život v našem klubu nabral na obrátkách a všechny kolektivy se zapojily do soutěží. V sobotu 7. dubna se hrál ve Štětí dlouho očekávaný zápas dorostenců proti Šluknovu a dopadlo to nad očekávání dobře. A právě o průběhu tohoto utkání, pokud už jste nebyli na internetových stránkách klubu, se v dalším vydání zpravodaje dozvíte. Dařilo se i starším žákům, kteří nadělovali dvouciferné číslo v Trmicích i bez ostrostřelce </a:t>
            </a:r>
            <a:r>
              <a:rPr lang="cs-CZ" sz="1100" i="1" dirty="0" err="1" smtClean="0">
                <a:latin typeface="Arial" pitchFamily="34" charset="0"/>
                <a:cs typeface="Arial" pitchFamily="34" charset="0"/>
              </a:rPr>
              <a:t>Malechy</a:t>
            </a:r>
            <a:r>
              <a:rPr lang="cs-CZ" sz="1100" i="1" dirty="0" smtClean="0">
                <a:latin typeface="Arial" pitchFamily="34" charset="0"/>
                <a:cs typeface="Arial" pitchFamily="34" charset="0"/>
              </a:rPr>
              <a:t>, který  si den předem zahrál za dorost v nových kopačkách a výsledkem byly puchýře na</a:t>
            </a:r>
            <a:endParaRPr lang="cs-CZ" sz="1100" i="1" dirty="0" smtClean="0">
              <a:latin typeface="Arial" pitchFamily="34" charset="0"/>
              <a:cs typeface="Arial" pitchFamily="34" charset="0"/>
            </a:endParaRPr>
          </a:p>
        </p:txBody>
      </p:sp>
      <p:cxnSp>
        <p:nvCxnSpPr>
          <p:cNvPr id="12" name="Přímá spojovací čára 11"/>
          <p:cNvCxnSpPr/>
          <p:nvPr/>
        </p:nvCxnSpPr>
        <p:spPr bwMode="auto">
          <a:xfrm>
            <a:off x="216000" y="5419701"/>
            <a:ext cx="2505113" cy="72008"/>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čára 15"/>
          <p:cNvCxnSpPr/>
          <p:nvPr/>
        </p:nvCxnSpPr>
        <p:spPr bwMode="auto">
          <a:xfrm>
            <a:off x="5976640" y="3322399"/>
            <a:ext cx="1219368" cy="1287348"/>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0" name="Přímá spojovací šipka 9"/>
          <p:cNvCxnSpPr/>
          <p:nvPr/>
        </p:nvCxnSpPr>
        <p:spPr bwMode="auto">
          <a:xfrm>
            <a:off x="9764895" y="7003876"/>
            <a:ext cx="460193"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3" name="Přímá spojovací šipka 12"/>
          <p:cNvCxnSpPr/>
          <p:nvPr/>
        </p:nvCxnSpPr>
        <p:spPr bwMode="auto">
          <a:xfrm>
            <a:off x="10623790" y="4843636"/>
            <a:ext cx="1145194" cy="216024"/>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416800" y="6931868"/>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a:t>
            </a:r>
          </a:p>
        </p:txBody>
      </p:sp>
      <p:sp>
        <p:nvSpPr>
          <p:cNvPr id="18" name="TextovéPole 17"/>
          <p:cNvSpPr txBox="1"/>
          <p:nvPr/>
        </p:nvSpPr>
        <p:spPr>
          <a:xfrm>
            <a:off x="1944192" y="693186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30</a:t>
            </a:r>
          </a:p>
        </p:txBody>
      </p:sp>
      <p:cxnSp>
        <p:nvCxnSpPr>
          <p:cNvPr id="5" name="Přímá spojnice se šipkou 4"/>
          <p:cNvCxnSpPr/>
          <p:nvPr/>
        </p:nvCxnSpPr>
        <p:spPr bwMode="auto">
          <a:xfrm>
            <a:off x="8712944" y="7039590"/>
            <a:ext cx="1051951" cy="0"/>
          </a:xfrm>
          <a:prstGeom prst="straightConnector1">
            <a:avLst/>
          </a:prstGeom>
          <a:noFill/>
          <a:ln w="19050" cap="flat" cmpd="sng" algn="ctr">
            <a:solidFill>
              <a:schemeClr val="accent5">
                <a:lumMod val="75000"/>
              </a:schemeClr>
            </a:solidFill>
            <a:prstDash val="solid"/>
            <a:round/>
            <a:headEnd type="none" w="med" len="med"/>
            <a:tailEnd type="triangle"/>
          </a:ln>
          <a:effectLst>
            <a:outerShdw dist="45791" dir="2021404" algn="ctr" rotWithShape="0">
              <a:srgbClr val="9999FF"/>
            </a:outerShdw>
          </a:effectLst>
        </p:spPr>
      </p:cxnSp>
      <p:pic>
        <p:nvPicPr>
          <p:cNvPr id="2" name="Obrázek 1"/>
          <p:cNvPicPr>
            <a:picLocks noChangeAspect="1"/>
          </p:cNvPicPr>
          <p:nvPr/>
        </p:nvPicPr>
        <p:blipFill>
          <a:blip r:embed="rId3"/>
          <a:stretch>
            <a:fillRect/>
          </a:stretch>
        </p:blipFill>
        <p:spPr>
          <a:xfrm>
            <a:off x="367950" y="847508"/>
            <a:ext cx="4168949" cy="2844000"/>
          </a:xfrm>
          <a:prstGeom prst="rect">
            <a:avLst/>
          </a:prstGeom>
          <a:ln w="38100">
            <a:solidFill>
              <a:schemeClr val="accent6">
                <a:lumMod val="75000"/>
              </a:schemeClr>
            </a:solidFill>
          </a:ln>
        </p:spPr>
      </p:pic>
      <p:pic>
        <p:nvPicPr>
          <p:cNvPr id="3" name="Obrázek 2"/>
          <p:cNvPicPr>
            <a:picLocks noChangeAspect="1"/>
          </p:cNvPicPr>
          <p:nvPr/>
        </p:nvPicPr>
        <p:blipFill>
          <a:blip r:embed="rId4"/>
          <a:stretch>
            <a:fillRect/>
          </a:stretch>
        </p:blipFill>
        <p:spPr>
          <a:xfrm>
            <a:off x="299167" y="3907860"/>
            <a:ext cx="4306517" cy="2952000"/>
          </a:xfrm>
          <a:prstGeom prst="rect">
            <a:avLst/>
          </a:prstGeom>
          <a:ln w="38100">
            <a:solidFill>
              <a:schemeClr val="accent6">
                <a:lumMod val="75000"/>
              </a:schemeClr>
            </a:solidFill>
          </a:ln>
        </p:spPr>
      </p:pic>
      <p:sp>
        <p:nvSpPr>
          <p:cNvPr id="4" name="TextovéPole 3"/>
          <p:cNvSpPr txBox="1"/>
          <p:nvPr/>
        </p:nvSpPr>
        <p:spPr>
          <a:xfrm>
            <a:off x="367949" y="91108"/>
            <a:ext cx="4168949" cy="646331"/>
          </a:xfrm>
          <a:prstGeom prst="rect">
            <a:avLst/>
          </a:prstGeom>
          <a:blipFill dpi="0" rotWithShape="1">
            <a:blip r:embed="rId5"/>
            <a:srcRect/>
            <a:tile tx="177800" ty="393700" sx="100000" sy="100000" flip="none" algn="tl"/>
          </a:blipFill>
          <a:effectLst>
            <a:glow rad="63500">
              <a:schemeClr val="accent1">
                <a:satMod val="175000"/>
                <a:alpha val="40000"/>
              </a:schemeClr>
            </a:glow>
            <a:softEdge rad="241300"/>
          </a:effectLst>
        </p:spPr>
        <p:txBody>
          <a:bodyPr wrap="square" rtlCol="0">
            <a:spAutoFit/>
          </a:bodyPr>
          <a:lstStyle/>
          <a:p>
            <a:pPr algn="ctr"/>
            <a:r>
              <a:rPr lang="cs-CZ" sz="1800" dirty="0" smtClean="0">
                <a:latin typeface="Arial Black" panose="020B0A04020102020204" pitchFamily="34" charset="0"/>
              </a:rPr>
              <a:t>Snímky fotbalové minulosti </a:t>
            </a:r>
          </a:p>
          <a:p>
            <a:pPr algn="ctr"/>
            <a:r>
              <a:rPr lang="cs-CZ" sz="1800" dirty="0" smtClean="0">
                <a:latin typeface="Arial Black" panose="020B0A04020102020204" pitchFamily="34" charset="0"/>
              </a:rPr>
              <a:t>ve Štětí</a:t>
            </a:r>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Text Box 1059"/>
          <p:cNvSpPr txBox="1">
            <a:spLocks noChangeArrowheads="1"/>
          </p:cNvSpPr>
          <p:nvPr/>
        </p:nvSpPr>
        <p:spPr bwMode="auto">
          <a:xfrm>
            <a:off x="388175" y="1027113"/>
            <a:ext cx="181794" cy="279164"/>
          </a:xfrm>
          <a:prstGeom prst="rect">
            <a:avLst/>
          </a:prstGeom>
          <a:noFill/>
          <a:ln w="76200">
            <a:noFill/>
            <a:miter lim="800000"/>
            <a:headEnd/>
            <a:tailEnd/>
          </a:ln>
        </p:spPr>
        <p:txBody>
          <a:bodyPr wrap="none" lIns="89986" tIns="46792" rIns="89986" bIns="46792">
            <a:spAutoFit/>
          </a:bodyPr>
          <a:lstStyle/>
          <a:p>
            <a:pPr eaLnBrk="0" hangingPunct="0"/>
            <a:endParaRPr lang="cs-CZ" u="sng" dirty="0">
              <a:latin typeface="Baskerville Old Face" pitchFamily="18" charset="0"/>
            </a:endParaRPr>
          </a:p>
        </p:txBody>
      </p:sp>
      <p:sp>
        <p:nvSpPr>
          <p:cNvPr id="7" name="TextovéPole 6"/>
          <p:cNvSpPr txBox="1"/>
          <p:nvPr/>
        </p:nvSpPr>
        <p:spPr>
          <a:xfrm>
            <a:off x="1891687" y="7004455"/>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a:t>
            </a:r>
          </a:p>
        </p:txBody>
      </p:sp>
      <p:sp>
        <p:nvSpPr>
          <p:cNvPr id="11" name="TextovéPole 10"/>
          <p:cNvSpPr txBox="1"/>
          <p:nvPr/>
        </p:nvSpPr>
        <p:spPr>
          <a:xfrm>
            <a:off x="7689229"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29</a:t>
            </a:r>
          </a:p>
        </p:txBody>
      </p:sp>
      <p:pic>
        <p:nvPicPr>
          <p:cNvPr id="1026" name="Picture 14"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27" name="Picture 13"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28" name="Picture 1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1029" name="Picture 1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1030" name="Picture 1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1031" name="Picture 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1032" name="Picture 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1033" name="Picture 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1034" name="Picture 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428750"/>
            <a:ext cx="909637" cy="228600"/>
          </a:xfrm>
          <a:prstGeom prst="rect">
            <a:avLst/>
          </a:prstGeom>
          <a:noFill/>
          <a:ln w="9525">
            <a:miter lim="800000"/>
            <a:headEnd/>
            <a:tailEnd/>
          </a:ln>
        </p:spPr>
      </p:pic>
      <p:pic>
        <p:nvPicPr>
          <p:cNvPr id="1035" name="Picture 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1428750"/>
            <a:ext cx="909637" cy="228600"/>
          </a:xfrm>
          <a:prstGeom prst="rect">
            <a:avLst/>
          </a:prstGeom>
          <a:noFill/>
          <a:ln w="9525">
            <a:miter lim="800000"/>
            <a:headEnd/>
            <a:tailEnd/>
          </a:ln>
        </p:spPr>
      </p:pic>
      <p:pic>
        <p:nvPicPr>
          <p:cNvPr id="1036" name="Picture 2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37" name="Picture 2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38" name="Picture 2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39" name="Picture 2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0" name="Picture 2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1" name="Picture 1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2" name="Picture 1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3" name="Picture 1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4" name="Picture 1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5" name="Picture 1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6" name="Picture 14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7" name="Picture 14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8" name="Picture 14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9" name="Picture 14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0" name="Picture 14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1" name="Picture 14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2" name="Picture 14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3" name="Picture 141"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4" name="Picture 140"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5" name="Picture 139"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6" name="Picture 138"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7" name="Picture 137"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8" name="Picture 23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9" name="Picture 23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60" name="Picture 22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061" name="Picture 22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062" name="Picture 22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063" name="Picture 22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064" name="Picture 22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065" name="Picture 224"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066" name="Picture 22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1466850"/>
            <a:ext cx="909637" cy="228600"/>
          </a:xfrm>
          <a:prstGeom prst="rect">
            <a:avLst/>
          </a:prstGeom>
          <a:noFill/>
          <a:ln w="9525">
            <a:miter lim="800000"/>
            <a:headEnd/>
            <a:tailEnd/>
          </a:ln>
        </p:spPr>
      </p:pic>
      <p:pic>
        <p:nvPicPr>
          <p:cNvPr id="1067" name="Picture 22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1466850"/>
            <a:ext cx="909637" cy="228600"/>
          </a:xfrm>
          <a:prstGeom prst="rect">
            <a:avLst/>
          </a:prstGeom>
          <a:noFill/>
          <a:ln w="9525">
            <a:miter lim="800000"/>
            <a:headEnd/>
            <a:tailEnd/>
          </a:ln>
        </p:spPr>
      </p:pic>
      <p:pic>
        <p:nvPicPr>
          <p:cNvPr id="1068" name="Picture 22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1666875"/>
            <a:ext cx="909637" cy="228600"/>
          </a:xfrm>
          <a:prstGeom prst="rect">
            <a:avLst/>
          </a:prstGeom>
          <a:noFill/>
          <a:ln w="9525">
            <a:miter lim="800000"/>
            <a:headEnd/>
            <a:tailEnd/>
          </a:ln>
        </p:spPr>
      </p:pic>
      <p:pic>
        <p:nvPicPr>
          <p:cNvPr id="1069" name="Picture 220"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1666875"/>
            <a:ext cx="909637" cy="228600"/>
          </a:xfrm>
          <a:prstGeom prst="rect">
            <a:avLst/>
          </a:prstGeom>
          <a:noFill/>
          <a:ln w="9525">
            <a:miter lim="800000"/>
            <a:headEnd/>
            <a:tailEnd/>
          </a:ln>
        </p:spPr>
      </p:pic>
      <p:pic>
        <p:nvPicPr>
          <p:cNvPr id="1070" name="Picture 219"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1866900"/>
            <a:ext cx="909637" cy="230188"/>
          </a:xfrm>
          <a:prstGeom prst="rect">
            <a:avLst/>
          </a:prstGeom>
          <a:noFill/>
          <a:ln w="9525">
            <a:miter lim="800000"/>
            <a:headEnd/>
            <a:tailEnd/>
          </a:ln>
        </p:spPr>
      </p:pic>
      <p:pic>
        <p:nvPicPr>
          <p:cNvPr id="1071" name="Picture 21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1866900"/>
            <a:ext cx="909637" cy="230188"/>
          </a:xfrm>
          <a:prstGeom prst="rect">
            <a:avLst/>
          </a:prstGeom>
          <a:noFill/>
          <a:ln w="9525">
            <a:miter lim="800000"/>
            <a:headEnd/>
            <a:tailEnd/>
          </a:ln>
        </p:spPr>
      </p:pic>
      <p:pic>
        <p:nvPicPr>
          <p:cNvPr id="1072" name="Picture 21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2066925"/>
            <a:ext cx="909637" cy="228600"/>
          </a:xfrm>
          <a:prstGeom prst="rect">
            <a:avLst/>
          </a:prstGeom>
          <a:noFill/>
          <a:ln w="9525">
            <a:miter lim="800000"/>
            <a:headEnd/>
            <a:tailEnd/>
          </a:ln>
        </p:spPr>
      </p:pic>
      <p:pic>
        <p:nvPicPr>
          <p:cNvPr id="1073" name="Picture 21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2066925"/>
            <a:ext cx="909637" cy="228600"/>
          </a:xfrm>
          <a:prstGeom prst="rect">
            <a:avLst/>
          </a:prstGeom>
          <a:noFill/>
          <a:ln w="9525">
            <a:miter lim="800000"/>
            <a:headEnd/>
            <a:tailEnd/>
          </a:ln>
        </p:spPr>
      </p:pic>
      <p:pic>
        <p:nvPicPr>
          <p:cNvPr id="1074" name="Picture 215"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075" name="Picture 214"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076" name="Picture 24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77" name="Picture 24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78" name="Picture 24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079" name="Picture 24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080" name="Picture 24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081" name="Picture 244"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082" name="Picture 243"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083" name="Picture 24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084" name="Picture 24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1466850"/>
            <a:ext cx="909637" cy="228600"/>
          </a:xfrm>
          <a:prstGeom prst="rect">
            <a:avLst/>
          </a:prstGeom>
          <a:noFill/>
          <a:ln w="9525">
            <a:miter lim="800000"/>
            <a:headEnd/>
            <a:tailEnd/>
          </a:ln>
        </p:spPr>
      </p:pic>
      <p:pic>
        <p:nvPicPr>
          <p:cNvPr id="1085" name="Picture 24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1466850"/>
            <a:ext cx="909637" cy="228600"/>
          </a:xfrm>
          <a:prstGeom prst="rect">
            <a:avLst/>
          </a:prstGeom>
          <a:noFill/>
          <a:ln w="9525">
            <a:miter lim="800000"/>
            <a:headEnd/>
            <a:tailEnd/>
          </a:ln>
        </p:spPr>
      </p:pic>
      <p:pic>
        <p:nvPicPr>
          <p:cNvPr id="1086" name="Picture 239"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1666875"/>
            <a:ext cx="909637" cy="228600"/>
          </a:xfrm>
          <a:prstGeom prst="rect">
            <a:avLst/>
          </a:prstGeom>
          <a:noFill/>
          <a:ln w="9525">
            <a:miter lim="800000"/>
            <a:headEnd/>
            <a:tailEnd/>
          </a:ln>
        </p:spPr>
      </p:pic>
      <p:pic>
        <p:nvPicPr>
          <p:cNvPr id="1087" name="Picture 238"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1666875"/>
            <a:ext cx="909637" cy="228600"/>
          </a:xfrm>
          <a:prstGeom prst="rect">
            <a:avLst/>
          </a:prstGeom>
          <a:noFill/>
          <a:ln w="9525">
            <a:miter lim="800000"/>
            <a:headEnd/>
            <a:tailEnd/>
          </a:ln>
        </p:spPr>
      </p:pic>
      <p:pic>
        <p:nvPicPr>
          <p:cNvPr id="1088" name="Picture 237"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1866900"/>
            <a:ext cx="909637" cy="230188"/>
          </a:xfrm>
          <a:prstGeom prst="rect">
            <a:avLst/>
          </a:prstGeom>
          <a:noFill/>
          <a:ln w="9525">
            <a:miter lim="800000"/>
            <a:headEnd/>
            <a:tailEnd/>
          </a:ln>
        </p:spPr>
      </p:pic>
      <p:pic>
        <p:nvPicPr>
          <p:cNvPr id="1089" name="Picture 236"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1866900"/>
            <a:ext cx="909637" cy="230188"/>
          </a:xfrm>
          <a:prstGeom prst="rect">
            <a:avLst/>
          </a:prstGeom>
          <a:noFill/>
          <a:ln w="9525">
            <a:miter lim="800000"/>
            <a:headEnd/>
            <a:tailEnd/>
          </a:ln>
        </p:spPr>
      </p:pic>
      <p:pic>
        <p:nvPicPr>
          <p:cNvPr id="1090" name="Picture 235"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2066925"/>
            <a:ext cx="909637" cy="228600"/>
          </a:xfrm>
          <a:prstGeom prst="rect">
            <a:avLst/>
          </a:prstGeom>
          <a:noFill/>
          <a:ln w="9525">
            <a:miter lim="800000"/>
            <a:headEnd/>
            <a:tailEnd/>
          </a:ln>
        </p:spPr>
      </p:pic>
      <p:pic>
        <p:nvPicPr>
          <p:cNvPr id="1091" name="Picture 234"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2066925"/>
            <a:ext cx="909637" cy="228600"/>
          </a:xfrm>
          <a:prstGeom prst="rect">
            <a:avLst/>
          </a:prstGeom>
          <a:noFill/>
          <a:ln w="9525">
            <a:miter lim="800000"/>
            <a:headEnd/>
            <a:tailEnd/>
          </a:ln>
        </p:spPr>
      </p:pic>
      <p:pic>
        <p:nvPicPr>
          <p:cNvPr id="1092" name="Picture 233"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093" name="Picture 232"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094" name="Picture 349"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5" name="Picture 348"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6" name="Picture 347"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7" name="Picture 346"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8" name="Picture 372"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9" name="Picture 371"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00" name="Picture 370"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101" name="Picture 369"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102" name="Picture 368"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103" name="Picture 36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104" name="Picture 366"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105" name="Picture 365"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106" name="Picture 380"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07" name="Picture 379"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08" name="Picture 378"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109" name="Picture 377"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110" name="Picture 37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111" name="Picture 375"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112" name="Picture 374"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113" name="Picture 373"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114" name="Picture 259"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15" name="Picture 258"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16" name="Picture 257"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1117" name="Picture 256"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1118" name="Picture 255"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1119" name="Picture 254"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1120" name="Picture 253"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1121" name="Picture 252"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1122" name="Picture 251"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1123" name="Picture 250"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1124" name="Picture 100"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1125" name="Picture 101"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1126" name="Picture 102"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1127" name="Picture 103"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1128" name="Picture 104"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129" name="Picture 105"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sp>
        <p:nvSpPr>
          <p:cNvPr id="2" name="Obdélník 1"/>
          <p:cNvSpPr/>
          <p:nvPr/>
        </p:nvSpPr>
        <p:spPr>
          <a:xfrm>
            <a:off x="2448248" y="6217629"/>
            <a:ext cx="2353529" cy="523220"/>
          </a:xfrm>
          <a:prstGeom prst="rect">
            <a:avLst/>
          </a:prstGeom>
          <a:noFill/>
        </p:spPr>
        <p:txBody>
          <a:bodyPr wrap="none" lIns="91440" tIns="45720" rIns="91440" bIns="45720">
            <a:spAutoFit/>
          </a:bodyPr>
          <a:lstStyle/>
          <a:p>
            <a:pPr algn="ctr"/>
            <a:r>
              <a:rPr lang="cs-CZ" sz="2800" b="1" cap="none" spc="0" dirty="0" smtClean="0">
                <a:ln w="22225">
                  <a:solidFill>
                    <a:schemeClr val="accent2"/>
                  </a:solidFill>
                  <a:prstDash val="solid"/>
                </a:ln>
                <a:solidFill>
                  <a:schemeClr val="accent2">
                    <a:lumMod val="40000"/>
                    <a:lumOff val="60000"/>
                  </a:schemeClr>
                </a:solidFill>
                <a:effectLst/>
              </a:rPr>
              <a:t>Štětí do toho</a:t>
            </a:r>
            <a:endParaRPr lang="cs-CZ" sz="2800" b="1" cap="none" spc="0" dirty="0">
              <a:ln w="22225">
                <a:solidFill>
                  <a:schemeClr val="accent2"/>
                </a:solidFill>
                <a:prstDash val="solid"/>
              </a:ln>
              <a:solidFill>
                <a:schemeClr val="accent2">
                  <a:lumMod val="40000"/>
                  <a:lumOff val="60000"/>
                </a:schemeClr>
              </a:solidFill>
              <a:effectLst/>
            </a:endParaRPr>
          </a:p>
        </p:txBody>
      </p:sp>
      <p:sp>
        <p:nvSpPr>
          <p:cNvPr id="119" name="TextovéPole 118"/>
          <p:cNvSpPr txBox="1"/>
          <p:nvPr/>
        </p:nvSpPr>
        <p:spPr>
          <a:xfrm>
            <a:off x="94719" y="91108"/>
            <a:ext cx="4513769" cy="2970044"/>
          </a:xfrm>
          <a:prstGeom prst="rect">
            <a:avLst/>
          </a:prstGeom>
          <a:noFill/>
          <a:ln w="57150">
            <a:solidFill>
              <a:srgbClr val="33CC33"/>
            </a:solidFill>
          </a:ln>
          <a:effectLst>
            <a:innerShdw blurRad="114300">
              <a:prstClr val="black"/>
            </a:innerShdw>
          </a:effectLst>
        </p:spPr>
        <p:txBody>
          <a:bodyPr wrap="square" anchor="ctr" anchorCtr="0">
            <a:spAutoFit/>
            <a:scene3d>
              <a:camera prst="orthographicFront">
                <a:rot lat="0" lon="0" rev="0"/>
              </a:camera>
              <a:lightRig rig="threePt" dir="t"/>
            </a:scene3d>
            <a:sp3d extrusionH="50800">
              <a:bevelT w="25400" h="95250" prst="softRound"/>
              <a:bevelB w="19050" h="57150" prst="relaxedInset"/>
              <a:contourClr>
                <a:srgbClr val="FFFF00"/>
              </a:contourClr>
            </a:sp3d>
          </a:bodyPr>
          <a:lstStyle/>
          <a:p>
            <a:pPr algn="just" eaLnBrk="0" hangingPunct="0">
              <a:defRPr/>
            </a:pPr>
            <a:r>
              <a:rPr lang="cs-CZ" sz="1100" i="1" dirty="0">
                <a:latin typeface="Arial" pitchFamily="34" charset="0"/>
                <a:cs typeface="Arial" pitchFamily="34" charset="0"/>
              </a:rPr>
              <a:t>nohách a nemožnost o den později nastoupit za starší žáky.  Zajímavý průběh mělo i utkání mladších žáků s favoritem z Trmic. První poločas byl hrozivý a prohrávali jsme 5:0. Druhou půlku jsme však vyhráli 2:1, ale v součtu to byla prohra 2:6. Na turnajový jarní kolotoč nastoupili i starší a mladší přípravky. Jeden turnaj těch mladších se hrál ve Štětí a starší se představili v </a:t>
            </a:r>
            <a:r>
              <a:rPr lang="cs-CZ" sz="1100" i="1" dirty="0" smtClean="0">
                <a:latin typeface="Arial" pitchFamily="34" charset="0"/>
                <a:cs typeface="Arial" pitchFamily="34" charset="0"/>
              </a:rPr>
              <a:t>Třebenicích. Výsledkově to nevyšlo a v obou případech jsme skončili až na 4. místech. Nevadí před námi jsou ještě 3 turnaje v této kategorii okresní ligy a třeba už příští týden budeme slavit výhru v turnaji. Stará garda. Ta se vlastně ještě na jaře nezapojila do okresního přeboru. V pátek krásného třináctého je to ale už čeká. Doma v 17:30 nastoupí proti </a:t>
            </a:r>
            <a:r>
              <a:rPr lang="cs-CZ" sz="1100" i="1" dirty="0" err="1" smtClean="0">
                <a:latin typeface="Arial" pitchFamily="34" charset="0"/>
                <a:cs typeface="Arial" pitchFamily="34" charset="0"/>
              </a:rPr>
              <a:t>Tigu</a:t>
            </a:r>
            <a:r>
              <a:rPr lang="cs-CZ" sz="1100" i="1" dirty="0" smtClean="0">
                <a:latin typeface="Arial" pitchFamily="34" charset="0"/>
                <a:cs typeface="Arial" pitchFamily="34" charset="0"/>
              </a:rPr>
              <a:t> Nučnice a v sobotu už Vám řekneme výsledek. </a:t>
            </a:r>
          </a:p>
          <a:p>
            <a:pPr algn="just" eaLnBrk="0" hangingPunct="0">
              <a:defRPr/>
            </a:pPr>
            <a:r>
              <a:rPr lang="cs-CZ" sz="1100" i="1" dirty="0">
                <a:latin typeface="Arial" pitchFamily="34" charset="0"/>
                <a:cs typeface="Arial" pitchFamily="34" charset="0"/>
              </a:rPr>
              <a:t> </a:t>
            </a:r>
            <a:r>
              <a:rPr lang="cs-CZ" sz="1100" i="1" dirty="0" smtClean="0">
                <a:latin typeface="Arial" pitchFamily="34" charset="0"/>
                <a:cs typeface="Arial" pitchFamily="34" charset="0"/>
              </a:rPr>
              <a:t>      Před námi je však ještě dnešní utkání. Pojďme společně držet palce a fandit našemu týmu SK Štětí. Vyvarujte se pokřiků na rozhodčí a věříme, že se Vám dnešní zápas bude líbit.</a:t>
            </a:r>
          </a:p>
          <a:p>
            <a:pPr algn="just" eaLnBrk="0" hangingPunct="0">
              <a:defRPr/>
            </a:pPr>
            <a:r>
              <a:rPr lang="cs-CZ" sz="1100" i="1" dirty="0">
                <a:latin typeface="Arial" pitchFamily="34" charset="0"/>
                <a:cs typeface="Arial" pitchFamily="34" charset="0"/>
              </a:rPr>
              <a:t> </a:t>
            </a:r>
            <a:r>
              <a:rPr lang="cs-CZ" sz="1100" i="1" dirty="0" smtClean="0">
                <a:latin typeface="Arial" pitchFamily="34" charset="0"/>
                <a:cs typeface="Arial" pitchFamily="34" charset="0"/>
              </a:rPr>
              <a:t>        </a:t>
            </a:r>
            <a:endParaRPr lang="cs-CZ" sz="1100" i="1" dirty="0">
              <a:latin typeface="Arial" pitchFamily="34" charset="0"/>
              <a:cs typeface="Arial" pitchFamily="34" charset="0"/>
            </a:endParaRPr>
          </a:p>
        </p:txBody>
      </p:sp>
      <p:graphicFrame>
        <p:nvGraphicFramePr>
          <p:cNvPr id="112" name="Object 10"/>
          <p:cNvGraphicFramePr>
            <a:graphicFrameLocks noGrp="1" noChangeAspect="1"/>
          </p:cNvGraphicFramePr>
          <p:nvPr>
            <p:ph sz="half" idx="1"/>
            <p:extLst>
              <p:ext uri="{D42A27DB-BD31-4B8C-83A1-F6EECF244321}">
                <p14:modId xmlns:p14="http://schemas.microsoft.com/office/powerpoint/2010/main" val="381667603"/>
              </p:ext>
            </p:extLst>
          </p:nvPr>
        </p:nvGraphicFramePr>
        <p:xfrm>
          <a:off x="5544593" y="1772548"/>
          <a:ext cx="4464496" cy="5087040"/>
        </p:xfrm>
        <a:graphic>
          <a:graphicData uri="http://schemas.openxmlformats.org/presentationml/2006/ole">
            <mc:AlternateContent xmlns:mc="http://schemas.openxmlformats.org/markup-compatibility/2006">
              <mc:Choice xmlns:v="urn:schemas-microsoft-com:vml" Requires="v">
                <p:oleObj spid="_x0000_s1126" name="Worksheet" r:id="rId82" imgW="4521810" imgH="3543362" progId="Excel.Sheet.8">
                  <p:embed/>
                </p:oleObj>
              </mc:Choice>
              <mc:Fallback>
                <p:oleObj name="Worksheet" r:id="rId82" imgW="4521810" imgH="3543362" progId="Excel.Sheet.8">
                  <p:embed/>
                  <p:pic>
                    <p:nvPicPr>
                      <p:cNvPr id="506890" name="Object 10"/>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5544593" y="1772548"/>
                        <a:ext cx="4464496" cy="5087040"/>
                      </a:xfrm>
                      <a:prstGeom prst="rect">
                        <a:avLst/>
                      </a:prstGeom>
                      <a:solidFill>
                        <a:schemeClr val="bg1"/>
                      </a:solidFill>
                      <a:ln w="15875">
                        <a:solidFill>
                          <a:srgbClr val="CC0000"/>
                        </a:solidFill>
                      </a:ln>
                      <a:effectLst/>
                    </p:spPr>
                  </p:pic>
                </p:oleObj>
              </mc:Fallback>
            </mc:AlternateContent>
          </a:graphicData>
        </a:graphic>
      </p:graphicFrame>
      <p:sp>
        <p:nvSpPr>
          <p:cNvPr id="4" name="Obdélník 3"/>
          <p:cNvSpPr/>
          <p:nvPr/>
        </p:nvSpPr>
        <p:spPr>
          <a:xfrm>
            <a:off x="5544593" y="91108"/>
            <a:ext cx="4464496" cy="1384995"/>
          </a:xfrm>
          <a:prstGeom prst="rect">
            <a:avLst/>
          </a:prstGeom>
          <a:blipFill>
            <a:blip r:embed="rId84"/>
            <a:tile tx="0" ty="0" sx="100000" sy="100000" flip="none" algn="tl"/>
          </a:blipFill>
          <a:ln w="60325">
            <a:solidFill>
              <a:srgbClr val="CC0000"/>
            </a:solidFill>
            <a:prstDash val="dash"/>
          </a:ln>
        </p:spPr>
        <p:txBody>
          <a:bodyPr wrap="square" lIns="91440" tIns="45720" rIns="91440" bIns="45720">
            <a:spAutoFit/>
          </a:bodyPr>
          <a:lstStyle/>
          <a:p>
            <a:pPr algn="ctr"/>
            <a:r>
              <a:rPr lang="cs-CZ" sz="2800" b="0" cap="none" spc="0" dirty="0" smtClean="0">
                <a:ln w="0"/>
                <a:solidFill>
                  <a:srgbClr val="000099"/>
                </a:solidFill>
                <a:effectLst/>
              </a:rPr>
              <a:t>Vzpomínky na staré časy, kdy jsme jako nováček váleli v divizi </a:t>
            </a:r>
            <a:endParaRPr lang="cs-CZ" sz="2800" b="0" cap="none" spc="0" dirty="0">
              <a:ln w="0"/>
              <a:solidFill>
                <a:srgbClr val="000099"/>
              </a:solidFill>
              <a:effectLst/>
            </a:endParaRPr>
          </a:p>
        </p:txBody>
      </p:sp>
      <p:pic>
        <p:nvPicPr>
          <p:cNvPr id="3" name="Obrázek 2"/>
          <p:cNvPicPr>
            <a:picLocks noChangeAspect="1"/>
          </p:cNvPicPr>
          <p:nvPr/>
        </p:nvPicPr>
        <p:blipFill>
          <a:blip r:embed="rId85"/>
          <a:stretch>
            <a:fillRect/>
          </a:stretch>
        </p:blipFill>
        <p:spPr>
          <a:xfrm>
            <a:off x="466212" y="3403476"/>
            <a:ext cx="4146530" cy="2412000"/>
          </a:xfrm>
          <a:prstGeom prst="rect">
            <a:avLst/>
          </a:prstGeom>
          <a:ln w="53975">
            <a:solidFill>
              <a:srgbClr val="FFFF00"/>
            </a:solid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ovéPole 12"/>
          <p:cNvSpPr txBox="1"/>
          <p:nvPr/>
        </p:nvSpPr>
        <p:spPr>
          <a:xfrm>
            <a:off x="7725038" y="7004455"/>
            <a:ext cx="19581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5</a:t>
            </a:r>
          </a:p>
        </p:txBody>
      </p:sp>
      <p:sp>
        <p:nvSpPr>
          <p:cNvPr id="8" name="TextovéPole 7"/>
          <p:cNvSpPr txBox="1"/>
          <p:nvPr/>
        </p:nvSpPr>
        <p:spPr>
          <a:xfrm>
            <a:off x="189168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28</a:t>
            </a:r>
          </a:p>
        </p:txBody>
      </p:sp>
      <p:pic>
        <p:nvPicPr>
          <p:cNvPr id="2050" name="Picture 62"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1" name="Picture 6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2" name="Picture 60"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3" name="Picture 59"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4" name="Picture 5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5" name="Picture 5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6" name="Picture 5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7" name="Picture 55"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8" name="Picture 54"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9" name="Picture 53"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0" name="Picture 52"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1" name="Picture 51"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2" name="Picture 74"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3" name="Picture 73"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4" name="Picture 72"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5" name="Picture 71"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6" name="Picture 70"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7" name="Picture 69"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8" name="Picture 68"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9" name="Picture 67"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0" name="Picture 66"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1" name="Picture 65"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2" name="Picture 64"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3" name="Picture 63"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4" name="Picture 91"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5" name="Picture 90"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6" name="Picture 89"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077" name="Picture 88"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078" name="Picture 87"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079" name="Picture 86"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080" name="Picture 85"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081" name="Picture 84"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082" name="Picture 83"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083" name="Picture 82"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084" name="Picture 81"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085" name="Picture 80"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086" name="Picture 79"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087" name="Picture 78"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088" name="Picture 77"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089" name="Picture 76"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090" name="Picture 107"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91" name="Picture 106"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92" name="Picture 105"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093" name="Picture 104"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094" name="Picture 103"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095" name="Picture 102"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096" name="Picture 101"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097" name="Picture 100"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098" name="Picture 99"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099" name="Picture 9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100" name="Picture 9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101" name="Picture 9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102" name="Picture 9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103" name="Picture 9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104" name="Picture 9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105" name="Picture 9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106" name="Picture 13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07" name="Picture 13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08" name="Picture 131"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09" name="Picture 130"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0" name="Picture 12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1" name="Picture 12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2" name="Picture 12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3" name="Picture 12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4" name="Picture 12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5" name="Picture 12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6" name="Picture 12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7" name="Picture 12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8" name="Picture 12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9" name="Picture 12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0" name="Picture 11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1" name="Picture 11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2" name="Picture 11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3" name="Picture 11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4" name="Picture 11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5" name="Picture 11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6" name="Picture 15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7" name="Picture 15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8" name="Picture 151"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9" name="Picture 150"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0" name="Picture 14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1" name="Picture 14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2" name="Picture 14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3" name="Picture 14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4" name="Picture 14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5" name="Picture 14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6" name="Picture 14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7" name="Picture 14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8" name="Picture 14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9" name="Picture 14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0" name="Picture 13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1" name="Picture 13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2" name="Picture 13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3" name="Picture 13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4" name="Picture 13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5" name="Picture 13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6" name="Picture 17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47" name="Picture 17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48" name="Picture 17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149" name="Picture 17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150" name="Picture 173"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151" name="Picture 172"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152" name="Picture 171"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153" name="Picture 170"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154" name="Picture 169"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155" name="Picture 168"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156" name="Picture 167"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157" name="Picture 16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158" name="Picture 165"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159" name="Picture 164"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160" name="Picture 163"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161" name="Picture 162"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162" name="Picture 161"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2163" name="Picture 160"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2164" name="Picture 159"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2165" name="Picture 158"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2166" name="Picture 157"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2167" name="Picture 156"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2168" name="Picture 155"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3182938"/>
            <a:ext cx="909637" cy="227012"/>
          </a:xfrm>
          <a:prstGeom prst="rect">
            <a:avLst/>
          </a:prstGeom>
          <a:noFill/>
          <a:ln w="9525">
            <a:miter lim="800000"/>
            <a:headEnd/>
            <a:tailEnd/>
          </a:ln>
        </p:spPr>
      </p:pic>
      <p:pic>
        <p:nvPicPr>
          <p:cNvPr id="2169" name="Picture 154"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3182938"/>
            <a:ext cx="909637" cy="227012"/>
          </a:xfrm>
          <a:prstGeom prst="rect">
            <a:avLst/>
          </a:prstGeom>
          <a:noFill/>
          <a:ln w="9525">
            <a:miter lim="800000"/>
            <a:headEnd/>
            <a:tailEnd/>
          </a:ln>
        </p:spPr>
      </p:pic>
      <p:pic>
        <p:nvPicPr>
          <p:cNvPr id="2170" name="Picture 326"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1" name="Picture 325"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2" name="Picture 324"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3" name="Picture 323"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4" name="Picture 322"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5" name="Picture 321"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6" name="Picture 320"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7" name="Picture 319"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8" name="Picture 318"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9" name="Picture 317"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0" name="Picture 316"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1" name="Picture 315"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2" name="Picture 314"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3" name="Picture 313"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4" name="Picture 312"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5" name="Picture 311"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6" name="Picture 310"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7" name="Picture 309"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8" name="Picture 308"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9" name="Picture 307"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0" name="Picture 306"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1" name="Picture 305"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2" name="Picture 304"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3" name="Picture 303"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4" name="Picture 302"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5" name="Picture 301"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6" name="Picture 300"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7" name="Picture 299"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8" name="Picture 391"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9" name="Picture 390"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00" name="Picture 389"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2201" name="Picture 388"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2202" name="Picture 387"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2203" name="Picture 386"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2204" name="Picture 385"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2205" name="Picture 384"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2206" name="Picture 288"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07" name="Picture 287"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08" name="Picture 286"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09" name="Picture 285"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0" name="Picture 284"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1" name="Picture 283" hidden="1"/>
          <p:cNvPicPr preferRelativeResize="0">
            <a:picLocks noChangeArrowheads="1" noChangeShapeType="1"/>
          </p:cNvPicPr>
          <p:nvPr/>
        </p:nvPicPr>
        <p:blipFill>
          <a:blip r:embed="rId1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2" name="Picture 282" hidden="1"/>
          <p:cNvPicPr preferRelativeResize="0">
            <a:picLocks noChangeArrowheads="1" noChangeShapeType="1"/>
          </p:cNvPicPr>
          <p:nvPr/>
        </p:nvPicPr>
        <p:blipFill>
          <a:blip r:embed="rId11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3" name="Picture 281" hidden="1"/>
          <p:cNvPicPr preferRelativeResize="0">
            <a:picLocks noChangeArrowheads="1" noChangeShapeType="1"/>
          </p:cNvPicPr>
          <p:nvPr/>
        </p:nvPicPr>
        <p:blipFill>
          <a:blip r:embed="rId11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4" name="Picture 280" hidden="1"/>
          <p:cNvPicPr preferRelativeResize="0">
            <a:picLocks noChangeArrowheads="1" noChangeShapeType="1"/>
          </p:cNvPicPr>
          <p:nvPr/>
        </p:nvPicPr>
        <p:blipFill>
          <a:blip r:embed="rId11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5" name="Picture 279" hidden="1"/>
          <p:cNvPicPr preferRelativeResize="0">
            <a:picLocks noChangeArrowheads="1" noChangeShapeType="1"/>
          </p:cNvPicPr>
          <p:nvPr/>
        </p:nvPicPr>
        <p:blipFill>
          <a:blip r:embed="rId12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6" name="Picture 278" hidden="1"/>
          <p:cNvPicPr preferRelativeResize="0">
            <a:picLocks noChangeArrowheads="1" noChangeShapeType="1"/>
          </p:cNvPicPr>
          <p:nvPr/>
        </p:nvPicPr>
        <p:blipFill>
          <a:blip r:embed="rId12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7" name="Picture 277" hidden="1"/>
          <p:cNvPicPr preferRelativeResize="0">
            <a:picLocks noChangeArrowheads="1" noChangeShapeType="1"/>
          </p:cNvPicPr>
          <p:nvPr/>
        </p:nvPicPr>
        <p:blipFill>
          <a:blip r:embed="rId12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8" name="Picture 247" hidden="1"/>
          <p:cNvPicPr preferRelativeResize="0">
            <a:picLocks noChangeArrowheads="1" noChangeShapeType="1"/>
          </p:cNvPicPr>
          <p:nvPr/>
        </p:nvPicPr>
        <p:blipFill>
          <a:blip r:embed="rId12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9" name="Picture 246" hidden="1"/>
          <p:cNvPicPr preferRelativeResize="0">
            <a:picLocks noChangeArrowheads="1" noChangeShapeType="1"/>
          </p:cNvPicPr>
          <p:nvPr/>
        </p:nvPicPr>
        <p:blipFill>
          <a:blip r:embed="rId12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0" name="Picture 245" hidden="1"/>
          <p:cNvPicPr preferRelativeResize="0">
            <a:picLocks noChangeArrowheads="1" noChangeShapeType="1"/>
          </p:cNvPicPr>
          <p:nvPr/>
        </p:nvPicPr>
        <p:blipFill>
          <a:blip r:embed="rId12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1" name="Picture 244" hidden="1"/>
          <p:cNvPicPr preferRelativeResize="0">
            <a:picLocks noChangeArrowheads="1" noChangeShapeType="1"/>
          </p:cNvPicPr>
          <p:nvPr/>
        </p:nvPicPr>
        <p:blipFill>
          <a:blip r:embed="rId12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2" name="Picture 243" hidden="1"/>
          <p:cNvPicPr preferRelativeResize="0">
            <a:picLocks noChangeArrowheads="1" noChangeShapeType="1"/>
          </p:cNvPicPr>
          <p:nvPr/>
        </p:nvPicPr>
        <p:blipFill>
          <a:blip r:embed="rId12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3" name="Picture 242" hidden="1"/>
          <p:cNvPicPr preferRelativeResize="0">
            <a:picLocks noChangeArrowheads="1" noChangeShapeType="1"/>
          </p:cNvPicPr>
          <p:nvPr/>
        </p:nvPicPr>
        <p:blipFill>
          <a:blip r:embed="rId12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4" name="Picture 241" hidden="1"/>
          <p:cNvPicPr preferRelativeResize="0">
            <a:picLocks noChangeArrowheads="1" noChangeShapeType="1"/>
          </p:cNvPicPr>
          <p:nvPr/>
        </p:nvPicPr>
        <p:blipFill>
          <a:blip r:embed="rId12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5" name="Picture 240" hidden="1"/>
          <p:cNvPicPr preferRelativeResize="0">
            <a:picLocks noChangeArrowheads="1" noChangeShapeType="1"/>
          </p:cNvPicPr>
          <p:nvPr/>
        </p:nvPicPr>
        <p:blipFill>
          <a:blip r:embed="rId13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6" name="Picture 239" hidden="1"/>
          <p:cNvPicPr preferRelativeResize="0">
            <a:picLocks noChangeArrowheads="1" noChangeShapeType="1"/>
          </p:cNvPicPr>
          <p:nvPr/>
        </p:nvPicPr>
        <p:blipFill>
          <a:blip r:embed="rId13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7" name="Picture 238" hidden="1"/>
          <p:cNvPicPr preferRelativeResize="0">
            <a:picLocks noChangeArrowheads="1" noChangeShapeType="1"/>
          </p:cNvPicPr>
          <p:nvPr/>
        </p:nvPicPr>
        <p:blipFill>
          <a:blip r:embed="rId13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8" name="Picture 237" hidden="1"/>
          <p:cNvPicPr preferRelativeResize="0">
            <a:picLocks noChangeArrowheads="1" noChangeShapeType="1"/>
          </p:cNvPicPr>
          <p:nvPr/>
        </p:nvPicPr>
        <p:blipFill>
          <a:blip r:embed="rId13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9" name="Picture 236" hidden="1"/>
          <p:cNvPicPr preferRelativeResize="0">
            <a:picLocks noChangeArrowheads="1" noChangeShapeType="1"/>
          </p:cNvPicPr>
          <p:nvPr/>
        </p:nvPicPr>
        <p:blipFill>
          <a:blip r:embed="rId13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0" name="Picture 235" hidden="1"/>
          <p:cNvPicPr preferRelativeResize="0">
            <a:picLocks noChangeArrowheads="1" noChangeShapeType="1"/>
          </p:cNvPicPr>
          <p:nvPr/>
        </p:nvPicPr>
        <p:blipFill>
          <a:blip r:embed="rId13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1" name="Picture 234" hidden="1"/>
          <p:cNvPicPr preferRelativeResize="0">
            <a:picLocks noChangeArrowheads="1" noChangeShapeType="1"/>
          </p:cNvPicPr>
          <p:nvPr/>
        </p:nvPicPr>
        <p:blipFill>
          <a:blip r:embed="rId13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2" name="Picture 256" hidden="1"/>
          <p:cNvPicPr preferRelativeResize="0">
            <a:picLocks noChangeArrowheads="1" noChangeShapeType="1"/>
          </p:cNvPicPr>
          <p:nvPr/>
        </p:nvPicPr>
        <p:blipFill>
          <a:blip r:embed="rId13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3" name="Picture 255" hidden="1"/>
          <p:cNvPicPr preferRelativeResize="0">
            <a:picLocks noChangeArrowheads="1" noChangeShapeType="1"/>
          </p:cNvPicPr>
          <p:nvPr/>
        </p:nvPicPr>
        <p:blipFill>
          <a:blip r:embed="rId13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4" name="Picture 254" hidden="1"/>
          <p:cNvPicPr preferRelativeResize="0">
            <a:picLocks noChangeArrowheads="1" noChangeShapeType="1"/>
          </p:cNvPicPr>
          <p:nvPr/>
        </p:nvPicPr>
        <p:blipFill>
          <a:blip r:embed="rId139">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235" name="Picture 253" hidden="1"/>
          <p:cNvPicPr preferRelativeResize="0">
            <a:picLocks noChangeArrowheads="1" noChangeShapeType="1"/>
          </p:cNvPicPr>
          <p:nvPr/>
        </p:nvPicPr>
        <p:blipFill>
          <a:blip r:embed="rId140">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236" name="Picture 252" hidden="1"/>
          <p:cNvPicPr preferRelativeResize="0">
            <a:picLocks noChangeArrowheads="1" noChangeShapeType="1"/>
          </p:cNvPicPr>
          <p:nvPr/>
        </p:nvPicPr>
        <p:blipFill>
          <a:blip r:embed="rId141">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237" name="Picture 251" hidden="1"/>
          <p:cNvPicPr preferRelativeResize="0">
            <a:picLocks noChangeArrowheads="1" noChangeShapeType="1"/>
          </p:cNvPicPr>
          <p:nvPr/>
        </p:nvPicPr>
        <p:blipFill>
          <a:blip r:embed="rId142">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238" name="Picture 250" hidden="1"/>
          <p:cNvPicPr preferRelativeResize="0">
            <a:picLocks noChangeArrowheads="1" noChangeShapeType="1"/>
          </p:cNvPicPr>
          <p:nvPr/>
        </p:nvPicPr>
        <p:blipFill>
          <a:blip r:embed="rId143">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239" name="Picture 249" hidden="1"/>
          <p:cNvPicPr preferRelativeResize="0">
            <a:picLocks noChangeArrowheads="1" noChangeShapeType="1"/>
          </p:cNvPicPr>
          <p:nvPr/>
        </p:nvPicPr>
        <p:blipFill>
          <a:blip r:embed="rId144">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240" name="Picture 248" hidden="1"/>
          <p:cNvPicPr preferRelativeResize="0">
            <a:picLocks noChangeArrowheads="1" noChangeShapeType="1"/>
          </p:cNvPicPr>
          <p:nvPr/>
        </p:nvPicPr>
        <p:blipFill>
          <a:blip r:embed="rId145">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241" name="Picture 193" hidden="1"/>
          <p:cNvPicPr preferRelativeResize="0">
            <a:picLocks noChangeArrowheads="1" noChangeShapeType="1"/>
          </p:cNvPicPr>
          <p:nvPr/>
        </p:nvPicPr>
        <p:blipFill>
          <a:blip r:embed="rId146">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242" name="Picture 194" hidden="1"/>
          <p:cNvPicPr preferRelativeResize="0">
            <a:picLocks noChangeArrowheads="1" noChangeShapeType="1"/>
          </p:cNvPicPr>
          <p:nvPr/>
        </p:nvPicPr>
        <p:blipFill>
          <a:blip r:embed="rId147">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243" name="Picture 195" hidden="1"/>
          <p:cNvPicPr preferRelativeResize="0">
            <a:picLocks noChangeArrowheads="1" noChangeShapeType="1"/>
          </p:cNvPicPr>
          <p:nvPr/>
        </p:nvPicPr>
        <p:blipFill>
          <a:blip r:embed="rId148">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244" name="Picture 196" hidden="1"/>
          <p:cNvPicPr preferRelativeResize="0">
            <a:picLocks noChangeArrowheads="1" noChangeShapeType="1"/>
          </p:cNvPicPr>
          <p:nvPr/>
        </p:nvPicPr>
        <p:blipFill>
          <a:blip r:embed="rId149">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245" name="Picture 197" hidden="1"/>
          <p:cNvPicPr preferRelativeResize="0">
            <a:picLocks noChangeArrowheads="1" noChangeShapeType="1"/>
          </p:cNvPicPr>
          <p:nvPr/>
        </p:nvPicPr>
        <p:blipFill>
          <a:blip r:embed="rId150">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246" name="Picture 198" hidden="1"/>
          <p:cNvPicPr preferRelativeResize="0">
            <a:picLocks noChangeArrowheads="1" noChangeShapeType="1"/>
          </p:cNvPicPr>
          <p:nvPr/>
        </p:nvPicPr>
        <p:blipFill>
          <a:blip r:embed="rId151">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247" name="Picture 199" hidden="1"/>
          <p:cNvPicPr preferRelativeResize="0">
            <a:picLocks noChangeArrowheads="1" noChangeShapeType="1"/>
          </p:cNvPicPr>
          <p:nvPr/>
        </p:nvPicPr>
        <p:blipFill>
          <a:blip r:embed="rId152">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248" name="Picture 200" hidden="1"/>
          <p:cNvPicPr preferRelativeResize="0">
            <a:picLocks noChangeArrowheads="1" noChangeShapeType="1"/>
          </p:cNvPicPr>
          <p:nvPr/>
        </p:nvPicPr>
        <p:blipFill>
          <a:blip r:embed="rId153">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2249" name="Picture 201" hidden="1"/>
          <p:cNvPicPr preferRelativeResize="0">
            <a:picLocks noChangeArrowheads="1" noChangeShapeType="1"/>
          </p:cNvPicPr>
          <p:nvPr/>
        </p:nvPicPr>
        <p:blipFill>
          <a:blip r:embed="rId154">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2250" name="Picture 202" hidden="1"/>
          <p:cNvPicPr preferRelativeResize="0">
            <a:picLocks noChangeArrowheads="1" noChangeShapeType="1"/>
          </p:cNvPicPr>
          <p:nvPr/>
        </p:nvPicPr>
        <p:blipFill>
          <a:blip r:embed="rId155">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2251" name="Picture 203" hidden="1"/>
          <p:cNvPicPr preferRelativeResize="0">
            <a:picLocks noChangeArrowheads="1" noChangeShapeType="1"/>
          </p:cNvPicPr>
          <p:nvPr/>
        </p:nvPicPr>
        <p:blipFill>
          <a:blip r:embed="rId156">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2252" name="Picture 204" hidden="1"/>
          <p:cNvPicPr preferRelativeResize="0">
            <a:picLocks noChangeArrowheads="1" noChangeShapeType="1"/>
          </p:cNvPicPr>
          <p:nvPr/>
        </p:nvPicPr>
        <p:blipFill>
          <a:blip r:embed="rId157">
            <a:extLst>
              <a:ext uri="{28A0092B-C50C-407E-A947-70E740481C1C}">
                <a14:useLocalDpi xmlns:a14="http://schemas.microsoft.com/office/drawing/2010/main" val="0"/>
              </a:ext>
            </a:extLst>
          </a:blip>
          <a:srcRect/>
          <a:stretch>
            <a:fillRect/>
          </a:stretch>
        </p:blipFill>
        <p:spPr bwMode="auto">
          <a:xfrm>
            <a:off x="852488" y="2952750"/>
            <a:ext cx="909637" cy="228600"/>
          </a:xfrm>
          <a:prstGeom prst="rect">
            <a:avLst/>
          </a:prstGeom>
          <a:noFill/>
          <a:ln w="9525">
            <a:miter lim="800000"/>
            <a:headEnd/>
            <a:tailEnd/>
          </a:ln>
        </p:spPr>
      </p:pic>
      <p:pic>
        <p:nvPicPr>
          <p:cNvPr id="2253" name="Picture 205" hidden="1"/>
          <p:cNvPicPr preferRelativeResize="0">
            <a:picLocks noChangeArrowheads="1" noChangeShapeType="1"/>
          </p:cNvPicPr>
          <p:nvPr/>
        </p:nvPicPr>
        <p:blipFill>
          <a:blip r:embed="rId158">
            <a:extLst>
              <a:ext uri="{28A0092B-C50C-407E-A947-70E740481C1C}">
                <a14:useLocalDpi xmlns:a14="http://schemas.microsoft.com/office/drawing/2010/main" val="0"/>
              </a:ext>
            </a:extLst>
          </a:blip>
          <a:srcRect/>
          <a:stretch>
            <a:fillRect/>
          </a:stretch>
        </p:blipFill>
        <p:spPr bwMode="auto">
          <a:xfrm>
            <a:off x="852488" y="2952750"/>
            <a:ext cx="909637" cy="228600"/>
          </a:xfrm>
          <a:prstGeom prst="rect">
            <a:avLst/>
          </a:prstGeom>
          <a:noFill/>
          <a:ln w="9525">
            <a:miter lim="800000"/>
            <a:headEnd/>
            <a:tailEnd/>
          </a:ln>
        </p:spPr>
      </p:pic>
      <p:pic>
        <p:nvPicPr>
          <p:cNvPr id="2254" name="Picture 206" hidden="1"/>
          <p:cNvPicPr preferRelativeResize="0">
            <a:picLocks noChangeArrowheads="1" noChangeShapeType="1"/>
          </p:cNvPicPr>
          <p:nvPr/>
        </p:nvPicPr>
        <p:blipFill>
          <a:blip r:embed="rId159">
            <a:extLst>
              <a:ext uri="{28A0092B-C50C-407E-A947-70E740481C1C}">
                <a14:useLocalDpi xmlns:a14="http://schemas.microsoft.com/office/drawing/2010/main" val="0"/>
              </a:ext>
            </a:extLst>
          </a:blip>
          <a:srcRect/>
          <a:stretch>
            <a:fillRect/>
          </a:stretch>
        </p:blipFill>
        <p:spPr bwMode="auto">
          <a:xfrm>
            <a:off x="852488" y="3181350"/>
            <a:ext cx="909637" cy="228600"/>
          </a:xfrm>
          <a:prstGeom prst="rect">
            <a:avLst/>
          </a:prstGeom>
          <a:noFill/>
          <a:ln w="9525">
            <a:miter lim="800000"/>
            <a:headEnd/>
            <a:tailEnd/>
          </a:ln>
        </p:spPr>
      </p:pic>
      <p:pic>
        <p:nvPicPr>
          <p:cNvPr id="2255" name="Picture 233" hidden="1"/>
          <p:cNvPicPr preferRelativeResize="0">
            <a:picLocks noChangeArrowheads="1" noChangeShapeType="1"/>
          </p:cNvPicPr>
          <p:nvPr/>
        </p:nvPicPr>
        <p:blipFill>
          <a:blip r:embed="rId160">
            <a:extLst>
              <a:ext uri="{28A0092B-C50C-407E-A947-70E740481C1C}">
                <a14:useLocalDpi xmlns:a14="http://schemas.microsoft.com/office/drawing/2010/main" val="0"/>
              </a:ext>
            </a:extLst>
          </a:blip>
          <a:srcRect/>
          <a:stretch>
            <a:fillRect/>
          </a:stretch>
        </p:blipFill>
        <p:spPr bwMode="auto">
          <a:xfrm>
            <a:off x="852488" y="3181350"/>
            <a:ext cx="909637" cy="228600"/>
          </a:xfrm>
          <a:prstGeom prst="rect">
            <a:avLst/>
          </a:prstGeom>
          <a:noFill/>
          <a:ln w="9525">
            <a:miter lim="800000"/>
            <a:headEnd/>
            <a:tailEnd/>
          </a:ln>
        </p:spPr>
      </p:pic>
      <p:pic>
        <p:nvPicPr>
          <p:cNvPr id="2256" name="Picture 232" hidden="1"/>
          <p:cNvPicPr preferRelativeResize="0">
            <a:picLocks noChangeArrowheads="1" noChangeShapeType="1"/>
          </p:cNvPicPr>
          <p:nvPr/>
        </p:nvPicPr>
        <p:blipFill>
          <a:blip r:embed="rId161">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2257" name="Picture 231" hidden="1"/>
          <p:cNvPicPr preferRelativeResize="0">
            <a:picLocks noChangeArrowheads="1" noChangeShapeType="1"/>
          </p:cNvPicPr>
          <p:nvPr/>
        </p:nvPicPr>
        <p:blipFill>
          <a:blip r:embed="rId162">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2258" name="Picture 230" hidden="1"/>
          <p:cNvPicPr preferRelativeResize="0">
            <a:picLocks noChangeArrowheads="1" noChangeShapeType="1"/>
          </p:cNvPicPr>
          <p:nvPr/>
        </p:nvPicPr>
        <p:blipFill>
          <a:blip r:embed="rId163">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2259" name="Picture 229" hidden="1"/>
          <p:cNvPicPr preferRelativeResize="0">
            <a:picLocks noChangeArrowheads="1" noChangeShapeType="1"/>
          </p:cNvPicPr>
          <p:nvPr/>
        </p:nvPicPr>
        <p:blipFill>
          <a:blip r:embed="rId164">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sp>
        <p:nvSpPr>
          <p:cNvPr id="4" name="TextovéPole 3"/>
          <p:cNvSpPr txBox="1"/>
          <p:nvPr/>
        </p:nvSpPr>
        <p:spPr>
          <a:xfrm>
            <a:off x="143992" y="91108"/>
            <a:ext cx="4608512" cy="4585871"/>
          </a:xfrm>
          <a:prstGeom prst="rect">
            <a:avLst/>
          </a:prstGeom>
          <a:solidFill>
            <a:schemeClr val="accent3">
              <a:lumMod val="95000"/>
            </a:schemeClr>
          </a:solidFill>
          <a:effectLst>
            <a:glow rad="101600">
              <a:srgbClr val="FF0066">
                <a:alpha val="40000"/>
              </a:srgbClr>
            </a:glow>
            <a:softEdge rad="241300"/>
          </a:effectLst>
        </p:spPr>
        <p:txBody>
          <a:bodyPr wrap="square" rtlCol="0">
            <a:spAutoFit/>
          </a:bodyPr>
          <a:lstStyle/>
          <a:p>
            <a:pPr algn="ctr"/>
            <a:r>
              <a:rPr lang="cs-CZ" sz="3600" i="1" dirty="0" smtClean="0">
                <a:solidFill>
                  <a:schemeClr val="accent1">
                    <a:lumMod val="50000"/>
                  </a:schemeClr>
                </a:solidFill>
                <a:latin typeface="Comic Sans MS" panose="030F0702030302020204" pitchFamily="66" charset="0"/>
              </a:rPr>
              <a:t>Stará garda </a:t>
            </a:r>
          </a:p>
          <a:p>
            <a:pPr algn="ctr"/>
            <a:r>
              <a:rPr lang="cs-CZ" sz="2400" i="1" dirty="0" smtClean="0">
                <a:latin typeface="Comic Sans MS" panose="030F0702030302020204" pitchFamily="66" charset="0"/>
              </a:rPr>
              <a:t>zahajuje jarní zápasovou pouť </a:t>
            </a:r>
          </a:p>
          <a:p>
            <a:pPr algn="ctr"/>
            <a:r>
              <a:rPr lang="cs-CZ" sz="2400" i="1" dirty="0" smtClean="0">
                <a:solidFill>
                  <a:schemeClr val="accent1">
                    <a:lumMod val="50000"/>
                  </a:schemeClr>
                </a:solidFill>
                <a:latin typeface="Comic Sans MS" panose="030F0702030302020204" pitchFamily="66" charset="0"/>
              </a:rPr>
              <a:t>v pátek 13. dubna od 17:30 </a:t>
            </a:r>
          </a:p>
          <a:p>
            <a:pPr algn="ctr"/>
            <a:r>
              <a:rPr lang="cs-CZ" sz="2400" i="1" dirty="0" smtClean="0">
                <a:latin typeface="Comic Sans MS" panose="030F0702030302020204" pitchFamily="66" charset="0"/>
              </a:rPr>
              <a:t>na domácím trávníku, kdy  přivítá 2. tým tabulky. Přijďte si užít fotbalové finesy  matadorů zelených trávníků</a:t>
            </a:r>
            <a:endParaRPr lang="cs-CZ" sz="2000" dirty="0">
              <a:latin typeface="Arial Black" panose="020B0A04020102020204" pitchFamily="34" charset="0"/>
            </a:endParaRPr>
          </a:p>
          <a:p>
            <a:pPr algn="ctr"/>
            <a:r>
              <a:rPr lang="cs-CZ" sz="3200" dirty="0" err="1" smtClean="0">
                <a:solidFill>
                  <a:srgbClr val="0000CC"/>
                </a:solidFill>
                <a:latin typeface="Arial Black" panose="020B0A04020102020204" pitchFamily="34" charset="0"/>
              </a:rPr>
              <a:t>Sepap</a:t>
            </a:r>
            <a:r>
              <a:rPr lang="cs-CZ" sz="3200" dirty="0" smtClean="0">
                <a:solidFill>
                  <a:srgbClr val="0000CC"/>
                </a:solidFill>
                <a:latin typeface="Arial Black" panose="020B0A04020102020204" pitchFamily="34" charset="0"/>
              </a:rPr>
              <a:t> Štětí – </a:t>
            </a:r>
          </a:p>
          <a:p>
            <a:pPr algn="ctr"/>
            <a:r>
              <a:rPr lang="cs-CZ" sz="3200" dirty="0" err="1" smtClean="0">
                <a:solidFill>
                  <a:srgbClr val="0000CC"/>
                </a:solidFill>
                <a:latin typeface="Arial Black" panose="020B0A04020102020204" pitchFamily="34" charset="0"/>
              </a:rPr>
              <a:t>Tigo</a:t>
            </a:r>
            <a:r>
              <a:rPr lang="cs-CZ" sz="3200" dirty="0" smtClean="0">
                <a:solidFill>
                  <a:srgbClr val="0000CC"/>
                </a:solidFill>
                <a:latin typeface="Arial Black" panose="020B0A04020102020204" pitchFamily="34" charset="0"/>
              </a:rPr>
              <a:t> Nučnice 1996</a:t>
            </a:r>
            <a:endParaRPr lang="cs-CZ" sz="2000" dirty="0" smtClean="0">
              <a:solidFill>
                <a:srgbClr val="0000CC"/>
              </a:solidFill>
              <a:latin typeface="Arial Black" panose="020B0A04020102020204" pitchFamily="34" charset="0"/>
            </a:endParaRPr>
          </a:p>
        </p:txBody>
      </p:sp>
      <p:pic>
        <p:nvPicPr>
          <p:cNvPr id="5" name="Obrázek 4"/>
          <p:cNvPicPr>
            <a:picLocks noChangeAspect="1"/>
          </p:cNvPicPr>
          <p:nvPr/>
        </p:nvPicPr>
        <p:blipFill>
          <a:blip r:embed="rId165"/>
          <a:stretch>
            <a:fillRect/>
          </a:stretch>
        </p:blipFill>
        <p:spPr>
          <a:xfrm>
            <a:off x="936080" y="4922721"/>
            <a:ext cx="2562009" cy="1908000"/>
          </a:xfrm>
          <a:prstGeom prst="rect">
            <a:avLst/>
          </a:prstGeom>
          <a:ln w="57150">
            <a:solidFill>
              <a:schemeClr val="accent1"/>
            </a:solidFill>
          </a:ln>
        </p:spPr>
      </p:pic>
      <p:graphicFrame>
        <p:nvGraphicFramePr>
          <p:cNvPr id="6" name="Tabulka 5"/>
          <p:cNvGraphicFramePr>
            <a:graphicFrameLocks noGrp="1"/>
          </p:cNvGraphicFramePr>
          <p:nvPr>
            <p:extLst>
              <p:ext uri="{D42A27DB-BD31-4B8C-83A1-F6EECF244321}">
                <p14:modId xmlns:p14="http://schemas.microsoft.com/office/powerpoint/2010/main" val="1588733611"/>
              </p:ext>
            </p:extLst>
          </p:nvPr>
        </p:nvGraphicFramePr>
        <p:xfrm>
          <a:off x="5570683" y="883196"/>
          <a:ext cx="4504528" cy="1619250"/>
        </p:xfrm>
        <a:graphic>
          <a:graphicData uri="http://schemas.openxmlformats.org/drawingml/2006/table">
            <a:tbl>
              <a:tblPr/>
              <a:tblGrid>
                <a:gridCol w="623167">
                  <a:extLst>
                    <a:ext uri="{9D8B030D-6E8A-4147-A177-3AD203B41FA5}">
                      <a16:colId xmlns:a16="http://schemas.microsoft.com/office/drawing/2014/main" val="1841696450"/>
                    </a:ext>
                  </a:extLst>
                </a:gridCol>
                <a:gridCol w="429770">
                  <a:extLst>
                    <a:ext uri="{9D8B030D-6E8A-4147-A177-3AD203B41FA5}">
                      <a16:colId xmlns:a16="http://schemas.microsoft.com/office/drawing/2014/main" val="603295126"/>
                    </a:ext>
                  </a:extLst>
                </a:gridCol>
                <a:gridCol w="655399">
                  <a:extLst>
                    <a:ext uri="{9D8B030D-6E8A-4147-A177-3AD203B41FA5}">
                      <a16:colId xmlns:a16="http://schemas.microsoft.com/office/drawing/2014/main" val="838882297"/>
                    </a:ext>
                  </a:extLst>
                </a:gridCol>
                <a:gridCol w="1009960">
                  <a:extLst>
                    <a:ext uri="{9D8B030D-6E8A-4147-A177-3AD203B41FA5}">
                      <a16:colId xmlns:a16="http://schemas.microsoft.com/office/drawing/2014/main" val="640745886"/>
                    </a:ext>
                  </a:extLst>
                </a:gridCol>
                <a:gridCol w="537212">
                  <a:extLst>
                    <a:ext uri="{9D8B030D-6E8A-4147-A177-3AD203B41FA5}">
                      <a16:colId xmlns:a16="http://schemas.microsoft.com/office/drawing/2014/main" val="1397982158"/>
                    </a:ext>
                  </a:extLst>
                </a:gridCol>
                <a:gridCol w="1249020">
                  <a:extLst>
                    <a:ext uri="{9D8B030D-6E8A-4147-A177-3AD203B41FA5}">
                      <a16:colId xmlns:a16="http://schemas.microsoft.com/office/drawing/2014/main" val="1723792264"/>
                    </a:ext>
                  </a:extLst>
                </a:gridCol>
              </a:tblGrid>
              <a:tr h="504825">
                <a:tc>
                  <a:txBody>
                    <a:bodyPr/>
                    <a:lstStyle/>
                    <a:p>
                      <a:pPr algn="ctr" fontAlgn="ctr"/>
                      <a:r>
                        <a:rPr lang="cs-CZ" sz="800" b="1" i="0" u="none" strike="noStrike" dirty="0">
                          <a:solidFill>
                            <a:srgbClr val="000000"/>
                          </a:solidFill>
                          <a:effectLst/>
                          <a:latin typeface="Arial Black" panose="020B0A04020102020204" pitchFamily="34" charset="0"/>
                        </a:rPr>
                        <a:t>31.3.2018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000000"/>
                          </a:solidFill>
                          <a:effectLst/>
                          <a:latin typeface="Arial Black" panose="020B0A04020102020204" pitchFamily="34" charset="0"/>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effectLst/>
                          <a:latin typeface="Arial Black" panose="020B0A04020102020204"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effectLst/>
                          <a:latin typeface="Arial Black" panose="020B0A04020102020204" pitchFamily="34" charset="0"/>
                        </a:rPr>
                        <a:t>FK Jiskra Modrá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effectLst/>
                          <a:latin typeface="Arial Black" panose="020B0A040201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err="1">
                          <a:solidFill>
                            <a:srgbClr val="000000"/>
                          </a:solidFill>
                          <a:effectLst/>
                          <a:latin typeface="Arial Black" panose="020B0A04020102020204" pitchFamily="34" charset="0"/>
                        </a:rPr>
                        <a:t>Dospělí-první</a:t>
                      </a:r>
                      <a:r>
                        <a:rPr lang="cs-CZ" sz="1000" b="1" i="0" u="none" strike="noStrike" dirty="0">
                          <a:solidFill>
                            <a:srgbClr val="000000"/>
                          </a:solidFill>
                          <a:effectLst/>
                          <a:latin typeface="Arial Black" panose="020B0A04020102020204" pitchFamily="34" charset="0"/>
                        </a:rPr>
                        <a:t> jarní domácí zápas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2339443257"/>
                  </a:ext>
                </a:extLst>
              </a:tr>
              <a:tr h="523875">
                <a:tc>
                  <a:txBody>
                    <a:bodyPr/>
                    <a:lstStyle/>
                    <a:p>
                      <a:pPr algn="ctr" fontAlgn="ctr"/>
                      <a:r>
                        <a:rPr lang="cs-CZ" sz="800" b="1" i="0" u="none" strike="noStrike" dirty="0">
                          <a:solidFill>
                            <a:srgbClr val="000000"/>
                          </a:solidFill>
                          <a:effectLst/>
                          <a:latin typeface="Arial Black" panose="020B0A04020102020204" pitchFamily="34" charset="0"/>
                        </a:rPr>
                        <a:t>1.4.2018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cs-CZ" sz="800" b="1" i="0" u="none" strike="noStrike">
                          <a:solidFill>
                            <a:srgbClr val="000000"/>
                          </a:solidFill>
                          <a:effectLst/>
                          <a:latin typeface="Arial Black" panose="020B0A04020102020204" pitchFamily="34" charset="0"/>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cs-CZ" sz="1200" b="1" i="0" u="none" strike="noStrike" dirty="0">
                          <a:solidFill>
                            <a:srgbClr val="000000"/>
                          </a:solidFill>
                          <a:effectLst/>
                          <a:latin typeface="Arial Black" panose="020B0A04020102020204" pitchFamily="34" charset="0"/>
                        </a:rPr>
                        <a:t>SK Štětí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cs-CZ" sz="1200" b="1" i="0" u="none" strike="noStrike" dirty="0">
                          <a:solidFill>
                            <a:srgbClr val="000000"/>
                          </a:solidFill>
                          <a:effectLst/>
                          <a:latin typeface="Arial Black" panose="020B0A04020102020204" pitchFamily="34" charset="0"/>
                        </a:rPr>
                        <a:t>TJ Hvězda Trnovany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cs-CZ" sz="1200" b="1" i="0" u="none" strike="noStrike" dirty="0">
                          <a:solidFill>
                            <a:srgbClr val="000000"/>
                          </a:solidFill>
                          <a:effectLst/>
                          <a:latin typeface="Arial Black" panose="020B0A04020102020204" pitchFamily="34" charset="0"/>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it-IT" sz="1000" b="1" i="0" u="none" strike="noStrike" dirty="0">
                          <a:solidFill>
                            <a:srgbClr val="000000"/>
                          </a:solidFill>
                          <a:effectLst/>
                          <a:latin typeface="Arial Black" panose="020B0A04020102020204" pitchFamily="34" charset="0"/>
                        </a:rPr>
                        <a:t>Starší žáci vedli  po 1. poločase už 7:0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16606243"/>
                  </a:ext>
                </a:extLst>
              </a:tr>
              <a:tr h="590550">
                <a:tc>
                  <a:txBody>
                    <a:bodyPr/>
                    <a:lstStyle/>
                    <a:p>
                      <a:pPr algn="ctr" fontAlgn="ctr"/>
                      <a:r>
                        <a:rPr lang="cs-CZ" sz="800" b="1" i="0" u="none" strike="noStrike" dirty="0">
                          <a:solidFill>
                            <a:srgbClr val="000000"/>
                          </a:solidFill>
                          <a:effectLst/>
                          <a:latin typeface="Arial Black" panose="020B0A04020102020204" pitchFamily="34" charset="0"/>
                        </a:rPr>
                        <a:t>1.4.2018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cs-CZ" sz="800" b="1" i="0" u="none" strike="noStrike">
                          <a:solidFill>
                            <a:srgbClr val="000000"/>
                          </a:solidFill>
                          <a:effectLst/>
                          <a:latin typeface="Arial Black" panose="020B0A04020102020204" pitchFamily="34" charset="0"/>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cs-CZ" sz="1200" b="1" i="0" u="none" strike="noStrike" dirty="0">
                          <a:solidFill>
                            <a:srgbClr val="000000"/>
                          </a:solidFill>
                          <a:effectLst/>
                          <a:latin typeface="Arial Black" panose="020B0A04020102020204" pitchFamily="34" charset="0"/>
                        </a:rPr>
                        <a:t>SK Štětí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cs-CZ" sz="1200" b="1" i="0" u="none" strike="noStrike" dirty="0">
                          <a:solidFill>
                            <a:srgbClr val="000000"/>
                          </a:solidFill>
                          <a:effectLst/>
                          <a:latin typeface="Arial Black" panose="020B0A04020102020204" pitchFamily="34" charset="0"/>
                        </a:rPr>
                        <a:t>TJ Hvězda Trnovany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cs-CZ" sz="1200" b="1" i="0" u="none" strike="noStrike" dirty="0">
                          <a:solidFill>
                            <a:srgbClr val="000000"/>
                          </a:solidFill>
                          <a:effectLst/>
                          <a:latin typeface="Arial Black" panose="020B0A0402010202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cs-CZ" sz="1000" b="1" i="0" u="none" strike="noStrike" dirty="0">
                          <a:solidFill>
                            <a:srgbClr val="000000"/>
                          </a:solidFill>
                          <a:effectLst/>
                          <a:latin typeface="Arial Black" panose="020B0A04020102020204" pitchFamily="34" charset="0"/>
                        </a:rPr>
                        <a:t>Mladší žáci po dobrém výkonu favorita porazili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21564742"/>
                  </a:ext>
                </a:extLst>
              </a:tr>
            </a:tbl>
          </a:graphicData>
        </a:graphic>
      </p:graphicFrame>
      <p:sp>
        <p:nvSpPr>
          <p:cNvPr id="7" name="TextovéPole 6"/>
          <p:cNvSpPr txBox="1"/>
          <p:nvPr/>
        </p:nvSpPr>
        <p:spPr>
          <a:xfrm>
            <a:off x="5570683" y="91108"/>
            <a:ext cx="4510413" cy="707886"/>
          </a:xfrm>
          <a:prstGeom prst="rect">
            <a:avLst/>
          </a:prstGeom>
          <a:gradFill>
            <a:gsLst>
              <a:gs pos="56000">
                <a:schemeClr val="bg1"/>
              </a:gs>
              <a:gs pos="29000">
                <a:srgbClr val="00FF00"/>
              </a:gs>
            </a:gsLst>
            <a:lin ang="5400000" scaled="1"/>
          </a:gradFill>
          <a:ln w="57150">
            <a:solidFill>
              <a:srgbClr val="FF0066"/>
            </a:solidFill>
          </a:ln>
          <a:effectLst>
            <a:glow>
              <a:srgbClr val="FFFF66">
                <a:alpha val="40000"/>
              </a:srgbClr>
            </a:glow>
            <a:softEdge rad="0"/>
          </a:effectLst>
        </p:spPr>
        <p:txBody>
          <a:bodyPr wrap="square" rtlCol="0">
            <a:spAutoFit/>
          </a:bodyPr>
          <a:lstStyle/>
          <a:p>
            <a:pPr algn="ctr"/>
            <a:r>
              <a:rPr lang="cs-CZ" sz="2000" dirty="0" smtClean="0">
                <a:latin typeface="Arial Black" panose="020B0A04020102020204" pitchFamily="34" charset="0"/>
              </a:rPr>
              <a:t>Poslední výsledky</a:t>
            </a:r>
          </a:p>
          <a:p>
            <a:pPr algn="ctr"/>
            <a:r>
              <a:rPr lang="cs-CZ" sz="2000" dirty="0" smtClean="0">
                <a:latin typeface="Arial Black" panose="020B0A04020102020204" pitchFamily="34" charset="0"/>
              </a:rPr>
              <a:t>SK Štětí </a:t>
            </a:r>
          </a:p>
        </p:txBody>
      </p:sp>
      <p:graphicFrame>
        <p:nvGraphicFramePr>
          <p:cNvPr id="227" name="Tabulka 226"/>
          <p:cNvGraphicFramePr>
            <a:graphicFrameLocks noGrp="1"/>
          </p:cNvGraphicFramePr>
          <p:nvPr>
            <p:extLst>
              <p:ext uri="{D42A27DB-BD31-4B8C-83A1-F6EECF244321}">
                <p14:modId xmlns:p14="http://schemas.microsoft.com/office/powerpoint/2010/main" val="2601459369"/>
              </p:ext>
            </p:extLst>
          </p:nvPr>
        </p:nvGraphicFramePr>
        <p:xfrm>
          <a:off x="5556269" y="2568327"/>
          <a:ext cx="4504528" cy="619125"/>
        </p:xfrm>
        <a:graphic>
          <a:graphicData uri="http://schemas.openxmlformats.org/drawingml/2006/table">
            <a:tbl>
              <a:tblPr/>
              <a:tblGrid>
                <a:gridCol w="623167">
                  <a:extLst>
                    <a:ext uri="{9D8B030D-6E8A-4147-A177-3AD203B41FA5}">
                      <a16:colId xmlns:a16="http://schemas.microsoft.com/office/drawing/2014/main" val="1841696450"/>
                    </a:ext>
                  </a:extLst>
                </a:gridCol>
                <a:gridCol w="429770">
                  <a:extLst>
                    <a:ext uri="{9D8B030D-6E8A-4147-A177-3AD203B41FA5}">
                      <a16:colId xmlns:a16="http://schemas.microsoft.com/office/drawing/2014/main" val="603295126"/>
                    </a:ext>
                  </a:extLst>
                </a:gridCol>
                <a:gridCol w="655399">
                  <a:extLst>
                    <a:ext uri="{9D8B030D-6E8A-4147-A177-3AD203B41FA5}">
                      <a16:colId xmlns:a16="http://schemas.microsoft.com/office/drawing/2014/main" val="838882297"/>
                    </a:ext>
                  </a:extLst>
                </a:gridCol>
                <a:gridCol w="1009960">
                  <a:extLst>
                    <a:ext uri="{9D8B030D-6E8A-4147-A177-3AD203B41FA5}">
                      <a16:colId xmlns:a16="http://schemas.microsoft.com/office/drawing/2014/main" val="640745886"/>
                    </a:ext>
                  </a:extLst>
                </a:gridCol>
                <a:gridCol w="537212">
                  <a:extLst>
                    <a:ext uri="{9D8B030D-6E8A-4147-A177-3AD203B41FA5}">
                      <a16:colId xmlns:a16="http://schemas.microsoft.com/office/drawing/2014/main" val="1397982158"/>
                    </a:ext>
                  </a:extLst>
                </a:gridCol>
                <a:gridCol w="1249020">
                  <a:extLst>
                    <a:ext uri="{9D8B030D-6E8A-4147-A177-3AD203B41FA5}">
                      <a16:colId xmlns:a16="http://schemas.microsoft.com/office/drawing/2014/main" val="1723792264"/>
                    </a:ext>
                  </a:extLst>
                </a:gridCol>
              </a:tblGrid>
              <a:tr h="504825">
                <a:tc>
                  <a:txBody>
                    <a:bodyPr/>
                    <a:lstStyle/>
                    <a:p>
                      <a:pPr algn="ctr" fontAlgn="ctr"/>
                      <a:r>
                        <a:rPr lang="cs-CZ" sz="800" b="1" i="0" u="none" strike="noStrike" dirty="0" smtClean="0">
                          <a:solidFill>
                            <a:srgbClr val="000000"/>
                          </a:solidFill>
                          <a:effectLst/>
                          <a:latin typeface="Arial Black" panose="020B0A04020102020204" pitchFamily="34" charset="0"/>
                        </a:rPr>
                        <a:t>3.4.2018</a:t>
                      </a:r>
                      <a:endParaRPr lang="cs-CZ" sz="800" b="1" i="0" u="none" strike="noStrike" dirty="0">
                        <a:solidFill>
                          <a:srgbClr val="000000"/>
                        </a:solidFill>
                        <a:effectLst/>
                        <a:latin typeface="Arial Black" panose="020B0A040201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dirty="0" smtClean="0">
                          <a:solidFill>
                            <a:srgbClr val="000000"/>
                          </a:solidFill>
                          <a:effectLst/>
                          <a:latin typeface="Arial Black" panose="020B0A04020102020204" pitchFamily="34" charset="0"/>
                        </a:rPr>
                        <a:t>úterý</a:t>
                      </a:r>
                      <a:endParaRPr lang="cs-CZ" sz="800" b="1" i="0" u="none" strike="noStrike" dirty="0">
                        <a:solidFill>
                          <a:srgbClr val="000000"/>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effectLst/>
                          <a:latin typeface="Arial Black" panose="020B0A04020102020204"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smtClean="0">
                          <a:solidFill>
                            <a:srgbClr val="000000"/>
                          </a:solidFill>
                          <a:effectLst/>
                          <a:latin typeface="Arial Black" panose="020B0A04020102020204" pitchFamily="34" charset="0"/>
                        </a:rPr>
                        <a:t>SK Roudnice </a:t>
                      </a:r>
                      <a:r>
                        <a:rPr lang="cs-CZ" sz="1200" b="1" i="0" u="none" strike="noStrike" dirty="0" err="1" smtClean="0">
                          <a:solidFill>
                            <a:srgbClr val="000000"/>
                          </a:solidFill>
                          <a:effectLst/>
                          <a:latin typeface="Arial Black" panose="020B0A04020102020204" pitchFamily="34" charset="0"/>
                        </a:rPr>
                        <a:t>n.L.</a:t>
                      </a:r>
                      <a:r>
                        <a:rPr lang="cs-CZ" sz="1200" b="1" i="0" u="none" strike="noStrike" dirty="0" smtClean="0">
                          <a:solidFill>
                            <a:srgbClr val="000000"/>
                          </a:solidFill>
                          <a:effectLst/>
                          <a:latin typeface="Arial Black" panose="020B0A04020102020204" pitchFamily="34" charset="0"/>
                        </a:rPr>
                        <a:t> </a:t>
                      </a:r>
                      <a:endParaRPr lang="cs-CZ" sz="1200" b="1" i="0" u="none" strike="noStrike" dirty="0">
                        <a:solidFill>
                          <a:srgbClr val="000000"/>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smtClean="0">
                          <a:solidFill>
                            <a:srgbClr val="000000"/>
                          </a:solidFill>
                          <a:effectLst/>
                          <a:latin typeface="Arial Black" panose="020B0A04020102020204" pitchFamily="34" charset="0"/>
                        </a:rPr>
                        <a:t>0:6</a:t>
                      </a:r>
                      <a:endParaRPr lang="cs-CZ" sz="1200" b="1" i="0" u="none" strike="noStrike" dirty="0">
                        <a:solidFill>
                          <a:srgbClr val="000000"/>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smtClean="0">
                          <a:solidFill>
                            <a:srgbClr val="000000"/>
                          </a:solidFill>
                          <a:effectLst/>
                          <a:latin typeface="Arial Black" panose="020B0A04020102020204" pitchFamily="34" charset="0"/>
                        </a:rPr>
                        <a:t>Starší žáci 1. kolo O pohár hejtmana Ústeckého kraje</a:t>
                      </a:r>
                      <a:endParaRPr lang="cs-CZ" sz="1000" b="1" i="0" u="none" strike="noStrike" dirty="0">
                        <a:solidFill>
                          <a:srgbClr val="000000"/>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2339443257"/>
                  </a:ext>
                </a:extLst>
              </a:tr>
            </a:tbl>
          </a:graphicData>
        </a:graphic>
      </p:graphicFrame>
      <p:graphicFrame>
        <p:nvGraphicFramePr>
          <p:cNvPr id="17" name="Tabulka 16"/>
          <p:cNvGraphicFramePr>
            <a:graphicFrameLocks noGrp="1"/>
          </p:cNvGraphicFramePr>
          <p:nvPr>
            <p:extLst>
              <p:ext uri="{D42A27DB-BD31-4B8C-83A1-F6EECF244321}">
                <p14:modId xmlns:p14="http://schemas.microsoft.com/office/powerpoint/2010/main" val="273110260"/>
              </p:ext>
            </p:extLst>
          </p:nvPr>
        </p:nvGraphicFramePr>
        <p:xfrm>
          <a:off x="5570684" y="3259460"/>
          <a:ext cx="4490114" cy="1964055"/>
        </p:xfrm>
        <a:graphic>
          <a:graphicData uri="http://schemas.openxmlformats.org/drawingml/2006/table">
            <a:tbl>
              <a:tblPr/>
              <a:tblGrid>
                <a:gridCol w="669047">
                  <a:extLst>
                    <a:ext uri="{9D8B030D-6E8A-4147-A177-3AD203B41FA5}">
                      <a16:colId xmlns:a16="http://schemas.microsoft.com/office/drawing/2014/main" val="925805344"/>
                    </a:ext>
                  </a:extLst>
                </a:gridCol>
                <a:gridCol w="461412">
                  <a:extLst>
                    <a:ext uri="{9D8B030D-6E8A-4147-A177-3AD203B41FA5}">
                      <a16:colId xmlns:a16="http://schemas.microsoft.com/office/drawing/2014/main" val="3378692369"/>
                    </a:ext>
                  </a:extLst>
                </a:gridCol>
                <a:gridCol w="703653">
                  <a:extLst>
                    <a:ext uri="{9D8B030D-6E8A-4147-A177-3AD203B41FA5}">
                      <a16:colId xmlns:a16="http://schemas.microsoft.com/office/drawing/2014/main" val="1541544283"/>
                    </a:ext>
                  </a:extLst>
                </a:gridCol>
                <a:gridCol w="738259">
                  <a:extLst>
                    <a:ext uri="{9D8B030D-6E8A-4147-A177-3AD203B41FA5}">
                      <a16:colId xmlns:a16="http://schemas.microsoft.com/office/drawing/2014/main" val="496052490"/>
                    </a:ext>
                  </a:extLst>
                </a:gridCol>
                <a:gridCol w="576764">
                  <a:extLst>
                    <a:ext uri="{9D8B030D-6E8A-4147-A177-3AD203B41FA5}">
                      <a16:colId xmlns:a16="http://schemas.microsoft.com/office/drawing/2014/main" val="912894245"/>
                    </a:ext>
                  </a:extLst>
                </a:gridCol>
                <a:gridCol w="1340979">
                  <a:extLst>
                    <a:ext uri="{9D8B030D-6E8A-4147-A177-3AD203B41FA5}">
                      <a16:colId xmlns:a16="http://schemas.microsoft.com/office/drawing/2014/main" val="1442550651"/>
                    </a:ext>
                  </a:extLst>
                </a:gridCol>
              </a:tblGrid>
              <a:tr h="438150">
                <a:tc>
                  <a:txBody>
                    <a:bodyPr/>
                    <a:lstStyle/>
                    <a:p>
                      <a:pPr algn="ctr" fontAlgn="ctr"/>
                      <a:r>
                        <a:rPr lang="cs-CZ" sz="800" b="1" i="0" u="none" strike="noStrike">
                          <a:solidFill>
                            <a:srgbClr val="000000"/>
                          </a:solidFill>
                          <a:effectLst/>
                          <a:latin typeface="Arial Black" panose="020B0A04020102020204" pitchFamily="34" charset="0"/>
                        </a:rPr>
                        <a:t>7.4.2018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a:solidFill>
                            <a:srgbClr val="000000"/>
                          </a:solidFill>
                          <a:effectLst/>
                          <a:latin typeface="Arial Black" panose="020B0A04020102020204" pitchFamily="34" charset="0"/>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Black" panose="020B0A04020102020204" pitchFamily="34" charset="0"/>
                        </a:rPr>
                        <a:t>SK Štětí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Arial Black" panose="020B0A04020102020204" pitchFamily="34" charset="0"/>
                        </a:rPr>
                        <a:t>SK Plaston Šluknov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Black" panose="020B0A04020102020204" pitchFamily="34" charset="0"/>
                        </a:rPr>
                        <a:t> </a:t>
                      </a:r>
                      <a:r>
                        <a:rPr lang="cs-CZ" sz="1200" b="1" i="0" u="none" strike="noStrike" dirty="0" smtClean="0">
                          <a:solidFill>
                            <a:srgbClr val="000000"/>
                          </a:solidFill>
                          <a:effectLst/>
                          <a:latin typeface="Arial Black" panose="020B0A04020102020204" pitchFamily="34" charset="0"/>
                        </a:rPr>
                        <a:t>5:0</a:t>
                      </a:r>
                      <a:endParaRPr lang="cs-CZ" sz="1200" b="1" i="0" u="none" strike="noStrike" dirty="0">
                        <a:solidFill>
                          <a:srgbClr val="000000"/>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smtClean="0">
                          <a:solidFill>
                            <a:srgbClr val="000000"/>
                          </a:solidFill>
                          <a:effectLst/>
                          <a:latin typeface="Arial Black" panose="020B0A04020102020204" pitchFamily="34" charset="0"/>
                        </a:rPr>
                        <a:t>Zápas jara dorostenci zvládli a 2. tým tabulky jasně přehráli</a:t>
                      </a:r>
                      <a:endParaRPr lang="cs-CZ" sz="900" b="1" i="0" u="none" strike="noStrike" dirty="0">
                        <a:solidFill>
                          <a:srgbClr val="000000"/>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24483841"/>
                  </a:ext>
                </a:extLst>
              </a:tr>
              <a:tr h="333375">
                <a:tc>
                  <a:txBody>
                    <a:bodyPr/>
                    <a:lstStyle/>
                    <a:p>
                      <a:pPr algn="ctr" fontAlgn="ctr"/>
                      <a:r>
                        <a:rPr lang="cs-CZ" sz="800" b="1" i="0" u="none" strike="noStrike">
                          <a:solidFill>
                            <a:srgbClr val="000000"/>
                          </a:solidFill>
                          <a:effectLst/>
                          <a:latin typeface="Arial Black" panose="020B0A04020102020204" pitchFamily="34" charset="0"/>
                        </a:rPr>
                        <a:t>7.4.2018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a:solidFill>
                            <a:srgbClr val="000000"/>
                          </a:solidFill>
                          <a:effectLst/>
                          <a:latin typeface="Arial Black" panose="020B0A04020102020204" pitchFamily="34" charset="0"/>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Black" panose="020B0A04020102020204" pitchFamily="34" charset="0"/>
                        </a:rPr>
                        <a:t>FK Jílové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Arial Black" panose="020B0A04020102020204"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smtClean="0">
                          <a:solidFill>
                            <a:srgbClr val="000000"/>
                          </a:solidFill>
                          <a:effectLst/>
                          <a:latin typeface="Arial Black" panose="020B0A04020102020204" pitchFamily="34" charset="0"/>
                        </a:rPr>
                        <a:t>0:4</a:t>
                      </a:r>
                      <a:r>
                        <a:rPr lang="cs-CZ" sz="1200" b="1" i="0" u="none" strike="noStrike" dirty="0">
                          <a:solidFill>
                            <a:srgbClr val="000000"/>
                          </a:solidFill>
                          <a:effectLst/>
                          <a:latin typeface="Arial Black" panose="020B0A040201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dirty="0" smtClean="0">
                          <a:solidFill>
                            <a:srgbClr val="000000"/>
                          </a:solidFill>
                          <a:effectLst/>
                          <a:latin typeface="Arial Black" panose="020B0A04020102020204" pitchFamily="34" charset="0"/>
                        </a:rPr>
                        <a:t>Mužstvo dospělých těžký zápas zvládlo a v závěru soupeře přestřílelo</a:t>
                      </a:r>
                      <a:endParaRPr lang="cs-CZ" sz="800" b="1" i="0" u="none" strike="noStrike" dirty="0">
                        <a:solidFill>
                          <a:srgbClr val="000000"/>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33993696"/>
                  </a:ext>
                </a:extLst>
              </a:tr>
              <a:tr h="333375">
                <a:tc>
                  <a:txBody>
                    <a:bodyPr/>
                    <a:lstStyle/>
                    <a:p>
                      <a:pPr algn="ctr" fontAlgn="ctr"/>
                      <a:r>
                        <a:rPr lang="cs-CZ" sz="800" b="1" i="0" u="none" strike="noStrike">
                          <a:solidFill>
                            <a:srgbClr val="000000"/>
                          </a:solidFill>
                          <a:effectLst/>
                          <a:latin typeface="Arial Black" panose="020B0A04020102020204" pitchFamily="34" charset="0"/>
                        </a:rPr>
                        <a:t>8.4.2018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800" b="1" i="0" u="none" strike="noStrike">
                          <a:solidFill>
                            <a:srgbClr val="000000"/>
                          </a:solidFill>
                          <a:effectLst/>
                          <a:latin typeface="Arial Black" panose="020B0A04020102020204" pitchFamily="34" charset="0"/>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200" b="1" i="0" u="none" strike="noStrike">
                          <a:solidFill>
                            <a:srgbClr val="000000"/>
                          </a:solidFill>
                          <a:effectLst/>
                          <a:latin typeface="Arial Black" panose="020B0A04020102020204" pitchFamily="34" charset="0"/>
                        </a:rPr>
                        <a:t>MSK Trmice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200" b="1" i="0" u="none" strike="noStrike" dirty="0">
                          <a:solidFill>
                            <a:srgbClr val="000000"/>
                          </a:solidFill>
                          <a:effectLst/>
                          <a:latin typeface="Arial Black" panose="020B0A04020102020204" pitchFamily="34" charset="0"/>
                        </a:rPr>
                        <a:t>SK Štětí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200" b="1" i="0" u="none" strike="noStrike" dirty="0">
                          <a:solidFill>
                            <a:srgbClr val="000000"/>
                          </a:solidFill>
                          <a:effectLst/>
                          <a:latin typeface="Arial Black" panose="020B0A04020102020204" pitchFamily="34" charset="0"/>
                        </a:rPr>
                        <a:t> </a:t>
                      </a:r>
                      <a:r>
                        <a:rPr lang="cs-CZ" sz="1200" b="1" i="0" u="none" strike="noStrike" dirty="0" smtClean="0">
                          <a:solidFill>
                            <a:srgbClr val="000000"/>
                          </a:solidFill>
                          <a:effectLst/>
                          <a:latin typeface="Arial Black" panose="020B0A04020102020204" pitchFamily="34" charset="0"/>
                        </a:rPr>
                        <a:t>2:12</a:t>
                      </a:r>
                      <a:endParaRPr lang="cs-CZ" sz="1200" b="1" i="0" u="none" strike="noStrike" dirty="0">
                        <a:solidFill>
                          <a:srgbClr val="000000"/>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800" b="1" i="0" u="none" strike="noStrike" dirty="0">
                          <a:solidFill>
                            <a:srgbClr val="000000"/>
                          </a:solidFill>
                          <a:effectLst/>
                          <a:latin typeface="Arial Black" panose="020B0A04020102020204" pitchFamily="34" charset="0"/>
                        </a:rPr>
                        <a:t>Starší </a:t>
                      </a:r>
                      <a:r>
                        <a:rPr lang="cs-CZ" sz="800" b="1" i="0" u="none" strike="noStrike" dirty="0" smtClean="0">
                          <a:solidFill>
                            <a:srgbClr val="000000"/>
                          </a:solidFill>
                          <a:effectLst/>
                          <a:latin typeface="Arial Black" panose="020B0A04020102020204" pitchFamily="34" charset="0"/>
                        </a:rPr>
                        <a:t>žáci si pěkně zastříleli</a:t>
                      </a:r>
                      <a:endParaRPr lang="cs-CZ" sz="800" b="1" i="0" u="none" strike="noStrike" dirty="0">
                        <a:solidFill>
                          <a:srgbClr val="000000"/>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728622969"/>
                  </a:ext>
                </a:extLst>
              </a:tr>
              <a:tr h="533400">
                <a:tc>
                  <a:txBody>
                    <a:bodyPr/>
                    <a:lstStyle/>
                    <a:p>
                      <a:pPr algn="ctr" fontAlgn="ctr"/>
                      <a:r>
                        <a:rPr lang="cs-CZ" sz="800" b="1" i="0" u="none" strike="noStrike">
                          <a:solidFill>
                            <a:srgbClr val="000000"/>
                          </a:solidFill>
                          <a:effectLst/>
                          <a:latin typeface="Arial Black" panose="020B0A04020102020204" pitchFamily="34" charset="0"/>
                        </a:rPr>
                        <a:t>8.4.2018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800" b="1" i="0" u="none" strike="noStrike">
                          <a:solidFill>
                            <a:srgbClr val="000000"/>
                          </a:solidFill>
                          <a:effectLst/>
                          <a:latin typeface="Arial Black" panose="020B0A04020102020204" pitchFamily="34" charset="0"/>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200" b="1" i="0" u="none" strike="noStrike">
                          <a:solidFill>
                            <a:srgbClr val="000000"/>
                          </a:solidFill>
                          <a:effectLst/>
                          <a:latin typeface="Arial Black" panose="020B0A04020102020204" pitchFamily="34" charset="0"/>
                        </a:rPr>
                        <a:t>MSK Trmice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200" b="1" i="0" u="none" strike="noStrike" dirty="0">
                          <a:solidFill>
                            <a:srgbClr val="000000"/>
                          </a:solidFill>
                          <a:effectLst/>
                          <a:latin typeface="Arial Black" panose="020B0A04020102020204" pitchFamily="34" charset="0"/>
                        </a:rPr>
                        <a:t>SK Štětí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200" b="1" i="0" u="none" strike="noStrike" dirty="0">
                          <a:solidFill>
                            <a:srgbClr val="000000"/>
                          </a:solidFill>
                          <a:effectLst/>
                          <a:latin typeface="Arial Black" panose="020B0A04020102020204" pitchFamily="34" charset="0"/>
                        </a:rPr>
                        <a:t> </a:t>
                      </a:r>
                      <a:r>
                        <a:rPr lang="cs-CZ" sz="1200" b="1" i="0" u="none" strike="noStrike" dirty="0" smtClean="0">
                          <a:solidFill>
                            <a:srgbClr val="000000"/>
                          </a:solidFill>
                          <a:effectLst/>
                          <a:latin typeface="Arial Black" panose="020B0A04020102020204" pitchFamily="34" charset="0"/>
                        </a:rPr>
                        <a:t>6:2</a:t>
                      </a:r>
                    </a:p>
                    <a:p>
                      <a:pPr algn="ctr" fontAlgn="ctr"/>
                      <a:r>
                        <a:rPr lang="cs-CZ" sz="1200" b="1" i="0" u="none" strike="noStrike" dirty="0" smtClean="0">
                          <a:solidFill>
                            <a:srgbClr val="000000"/>
                          </a:solidFill>
                          <a:effectLst/>
                          <a:latin typeface="Arial Black" panose="020B0A04020102020204" pitchFamily="34" charset="0"/>
                        </a:rPr>
                        <a:t>(5:0)</a:t>
                      </a:r>
                      <a:endParaRPr lang="cs-CZ" sz="1200" b="1" i="0" u="none" strike="noStrike" dirty="0">
                        <a:solidFill>
                          <a:srgbClr val="000000"/>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800" b="1" i="0" u="none" strike="noStrike" dirty="0">
                          <a:solidFill>
                            <a:srgbClr val="000000"/>
                          </a:solidFill>
                          <a:effectLst/>
                          <a:latin typeface="Arial Black" panose="020B0A04020102020204" pitchFamily="34" charset="0"/>
                        </a:rPr>
                        <a:t>Mladší </a:t>
                      </a:r>
                      <a:r>
                        <a:rPr lang="cs-CZ" sz="800" b="1" i="0" u="none" strike="noStrike" dirty="0" smtClean="0">
                          <a:solidFill>
                            <a:srgbClr val="000000"/>
                          </a:solidFill>
                          <a:effectLst/>
                          <a:latin typeface="Arial Black" panose="020B0A04020102020204" pitchFamily="34" charset="0"/>
                        </a:rPr>
                        <a:t>žáci sehráli utkání 2 rozdílných poločasů</a:t>
                      </a:r>
                      <a:endParaRPr lang="cs-CZ" sz="800" b="1" i="0" u="none" strike="noStrike" dirty="0">
                        <a:solidFill>
                          <a:srgbClr val="000000"/>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690150582"/>
                  </a:ext>
                </a:extLst>
              </a:tr>
            </a:tbl>
          </a:graphicData>
        </a:graphic>
      </p:graphicFrame>
      <p:graphicFrame>
        <p:nvGraphicFramePr>
          <p:cNvPr id="18" name="Tabulka 17"/>
          <p:cNvGraphicFramePr>
            <a:graphicFrameLocks noGrp="1"/>
          </p:cNvGraphicFramePr>
          <p:nvPr>
            <p:extLst>
              <p:ext uri="{D42A27DB-BD31-4B8C-83A1-F6EECF244321}">
                <p14:modId xmlns:p14="http://schemas.microsoft.com/office/powerpoint/2010/main" val="1876527906"/>
              </p:ext>
            </p:extLst>
          </p:nvPr>
        </p:nvGraphicFramePr>
        <p:xfrm>
          <a:off x="5586212" y="5336467"/>
          <a:ext cx="4504527" cy="1555036"/>
        </p:xfrm>
        <a:graphic>
          <a:graphicData uri="http://schemas.openxmlformats.org/drawingml/2006/table">
            <a:tbl>
              <a:tblPr/>
              <a:tblGrid>
                <a:gridCol w="621684">
                  <a:extLst>
                    <a:ext uri="{9D8B030D-6E8A-4147-A177-3AD203B41FA5}">
                      <a16:colId xmlns:a16="http://schemas.microsoft.com/office/drawing/2014/main" val="1424608888"/>
                    </a:ext>
                  </a:extLst>
                </a:gridCol>
                <a:gridCol w="428747">
                  <a:extLst>
                    <a:ext uri="{9D8B030D-6E8A-4147-A177-3AD203B41FA5}">
                      <a16:colId xmlns:a16="http://schemas.microsoft.com/office/drawing/2014/main" val="265662417"/>
                    </a:ext>
                  </a:extLst>
                </a:gridCol>
                <a:gridCol w="1572245">
                  <a:extLst>
                    <a:ext uri="{9D8B030D-6E8A-4147-A177-3AD203B41FA5}">
                      <a16:colId xmlns:a16="http://schemas.microsoft.com/office/drawing/2014/main" val="546036068"/>
                    </a:ext>
                  </a:extLst>
                </a:gridCol>
                <a:gridCol w="635803">
                  <a:extLst>
                    <a:ext uri="{9D8B030D-6E8A-4147-A177-3AD203B41FA5}">
                      <a16:colId xmlns:a16="http://schemas.microsoft.com/office/drawing/2014/main" val="2433709360"/>
                    </a:ext>
                  </a:extLst>
                </a:gridCol>
                <a:gridCol w="1246048">
                  <a:extLst>
                    <a:ext uri="{9D8B030D-6E8A-4147-A177-3AD203B41FA5}">
                      <a16:colId xmlns:a16="http://schemas.microsoft.com/office/drawing/2014/main" val="131898794"/>
                    </a:ext>
                  </a:extLst>
                </a:gridCol>
              </a:tblGrid>
              <a:tr h="777518">
                <a:tc>
                  <a:txBody>
                    <a:bodyPr/>
                    <a:lstStyle/>
                    <a:p>
                      <a:pPr algn="ctr" fontAlgn="ctr"/>
                      <a:r>
                        <a:rPr lang="cs-CZ" sz="800" b="1" i="0" u="none" strike="noStrike" dirty="0" smtClean="0">
                          <a:solidFill>
                            <a:srgbClr val="000000"/>
                          </a:solidFill>
                          <a:effectLst/>
                          <a:latin typeface="Arial Black" panose="020B0A04020102020204" pitchFamily="34" charset="0"/>
                        </a:rPr>
                        <a:t>7.4.2018</a:t>
                      </a:r>
                      <a:endParaRPr lang="cs-CZ" sz="800" b="1" i="0" u="none" strike="noStrike" dirty="0">
                        <a:solidFill>
                          <a:srgbClr val="000000"/>
                        </a:solidFill>
                        <a:effectLst/>
                        <a:latin typeface="Arial Black" panose="020B0A040201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effectLst/>
                          <a:latin typeface="Arial Black" panose="020B0A04020102020204" pitchFamily="34" charset="0"/>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50" b="1" i="0" u="none" strike="noStrike" dirty="0">
                          <a:solidFill>
                            <a:srgbClr val="000000"/>
                          </a:solidFill>
                          <a:effectLst/>
                          <a:latin typeface="Arial Black" panose="020B0A04020102020204" pitchFamily="34" charset="0"/>
                        </a:rPr>
                        <a:t>SK Štětí, SK Sokol Brozany, FK Slavoj Třebenice, TJ Sokol </a:t>
                      </a:r>
                      <a:r>
                        <a:rPr lang="cs-CZ" sz="1050" b="1" i="0" u="none" strike="noStrike" dirty="0" err="1">
                          <a:solidFill>
                            <a:srgbClr val="000000"/>
                          </a:solidFill>
                          <a:effectLst/>
                          <a:latin typeface="Arial Black" panose="020B0A04020102020204" pitchFamily="34" charset="0"/>
                        </a:rPr>
                        <a:t>Pokratice</a:t>
                      </a:r>
                      <a:endParaRPr lang="cs-CZ" sz="1050" b="1" i="0" u="none" strike="noStrike" dirty="0">
                        <a:solidFill>
                          <a:srgbClr val="000000"/>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00"/>
                          </a:solidFill>
                          <a:effectLst/>
                          <a:latin typeface="Arial Black" panose="020B0A04020102020204" pitchFamily="34" charset="0"/>
                        </a:rPr>
                        <a:t> </a:t>
                      </a:r>
                      <a:r>
                        <a:rPr lang="cs-CZ" sz="1100" b="1" i="0" u="none" strike="noStrike" dirty="0" smtClean="0">
                          <a:solidFill>
                            <a:srgbClr val="000000"/>
                          </a:solidFill>
                          <a:effectLst/>
                          <a:latin typeface="Arial Black" panose="020B0A04020102020204" pitchFamily="34" charset="0"/>
                        </a:rPr>
                        <a:t>4.místo</a:t>
                      </a:r>
                      <a:endParaRPr lang="cs-CZ" sz="1100" b="1" i="0" u="none" strike="noStrike" dirty="0">
                        <a:solidFill>
                          <a:srgbClr val="000000"/>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00"/>
                          </a:solidFill>
                          <a:effectLst/>
                          <a:latin typeface="Arial Black" panose="020B0A04020102020204" pitchFamily="34" charset="0"/>
                        </a:rPr>
                        <a:t>Turnaj semifinálové skupiny okresní ligy </a:t>
                      </a:r>
                      <a:r>
                        <a:rPr lang="cs-CZ" sz="1050" b="1" i="0" u="none" strike="noStrike" dirty="0">
                          <a:solidFill>
                            <a:srgbClr val="000000"/>
                          </a:solidFill>
                          <a:effectLst/>
                          <a:latin typeface="Arial Black" panose="020B0A04020102020204" pitchFamily="34" charset="0"/>
                        </a:rPr>
                        <a:t>starší přípravky</a:t>
                      </a:r>
                      <a:endParaRPr lang="cs-CZ" sz="800" b="1" i="0" u="none" strike="noStrike" dirty="0">
                        <a:solidFill>
                          <a:srgbClr val="000000"/>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933003888"/>
                  </a:ext>
                </a:extLst>
              </a:tr>
              <a:tr h="777518">
                <a:tc>
                  <a:txBody>
                    <a:bodyPr/>
                    <a:lstStyle/>
                    <a:p>
                      <a:pPr algn="ctr" fontAlgn="ctr"/>
                      <a:r>
                        <a:rPr lang="cs-CZ" sz="800" b="1" i="0" u="none" strike="noStrike">
                          <a:solidFill>
                            <a:srgbClr val="000000"/>
                          </a:solidFill>
                          <a:effectLst/>
                          <a:latin typeface="Arial Black" panose="020B0A04020102020204" pitchFamily="34" charset="0"/>
                        </a:rPr>
                        <a:t>8.4.2018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800" b="1" i="0" u="none" strike="noStrike">
                          <a:solidFill>
                            <a:srgbClr val="000000"/>
                          </a:solidFill>
                          <a:effectLst/>
                          <a:latin typeface="Arial Black" panose="020B0A04020102020204" pitchFamily="34" charset="0"/>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50" b="1" i="0" u="none" strike="noStrike" dirty="0">
                          <a:solidFill>
                            <a:srgbClr val="000000"/>
                          </a:solidFill>
                          <a:effectLst/>
                          <a:latin typeface="Arial Black" panose="020B0A04020102020204" pitchFamily="34" charset="0"/>
                        </a:rPr>
                        <a:t>SK Štětí, SK Sokol Malé Žernoseky, FK Peruc, SK Sahara Vědomice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dirty="0" smtClean="0">
                          <a:solidFill>
                            <a:srgbClr val="000000"/>
                          </a:solidFill>
                          <a:effectLst/>
                          <a:latin typeface="Arial Black" panose="020B0A04020102020204" pitchFamily="34" charset="0"/>
                        </a:rPr>
                        <a:t>4. místo</a:t>
                      </a:r>
                      <a:r>
                        <a:rPr lang="cs-CZ" sz="1100" b="1" i="0" u="none" strike="noStrike" dirty="0">
                          <a:solidFill>
                            <a:srgbClr val="000000"/>
                          </a:solidFill>
                          <a:effectLst/>
                          <a:latin typeface="Arial Black" panose="020B0A040201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800" b="1" i="0" u="none" strike="noStrike" dirty="0">
                          <a:solidFill>
                            <a:srgbClr val="000000"/>
                          </a:solidFill>
                          <a:effectLst/>
                          <a:latin typeface="Arial Black" panose="020B0A04020102020204" pitchFamily="34" charset="0"/>
                        </a:rPr>
                        <a:t>Skupina o 13. až 16. místo okresní liga </a:t>
                      </a:r>
                      <a:r>
                        <a:rPr lang="cs-CZ" sz="1100" b="1" i="0" u="none" strike="noStrike" dirty="0">
                          <a:solidFill>
                            <a:srgbClr val="000000"/>
                          </a:solidFill>
                          <a:effectLst/>
                          <a:latin typeface="Arial Black" panose="020B0A04020102020204" pitchFamily="34" charset="0"/>
                        </a:rPr>
                        <a:t>mladší přípravka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4174953121"/>
                  </a:ext>
                </a:extLst>
              </a:tr>
            </a:tbl>
          </a:graphicData>
        </a:graphic>
      </p:graphicFrame>
      <p:pic>
        <p:nvPicPr>
          <p:cNvPr id="19" name="Obrázek 18" descr="&lt;strong&gt;SK&lt;/strong&gt; &lt;strong&gt;Štětí&lt;/strong&gt; &lt;strong&gt;Logo&lt;/strong&gt; Vector (.CDR) Free Download"/>
          <p:cNvPicPr>
            <a:picLocks noChangeAspect="1"/>
          </p:cNvPicPr>
          <p:nvPr/>
        </p:nvPicPr>
        <p:blipFill>
          <a:blip r:embed="rId166" cstate="print">
            <a:extLst>
              <a:ext uri="{28A0092B-C50C-407E-A947-70E740481C1C}">
                <a14:useLocalDpi xmlns:a14="http://schemas.microsoft.com/office/drawing/2010/main" val="0"/>
              </a:ext>
            </a:extLst>
          </a:blip>
          <a:stretch>
            <a:fillRect/>
          </a:stretch>
        </p:blipFill>
        <p:spPr>
          <a:xfrm>
            <a:off x="5760616" y="259939"/>
            <a:ext cx="468000" cy="468000"/>
          </a:xfrm>
          <a:prstGeom prst="rect">
            <a:avLst/>
          </a:prstGeom>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2142218" y="7004455"/>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6</a:t>
            </a:r>
          </a:p>
        </p:txBody>
      </p:sp>
      <p:sp>
        <p:nvSpPr>
          <p:cNvPr id="14" name="TextovéPole 13"/>
          <p:cNvSpPr txBox="1"/>
          <p:nvPr/>
        </p:nvSpPr>
        <p:spPr>
          <a:xfrm>
            <a:off x="7488808"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27</a:t>
            </a:r>
          </a:p>
        </p:txBody>
      </p:sp>
      <p:cxnSp>
        <p:nvCxnSpPr>
          <p:cNvPr id="13" name="Přímá spojovací šipka 12"/>
          <p:cNvCxnSpPr/>
          <p:nvPr/>
        </p:nvCxnSpPr>
        <p:spPr bwMode="auto">
          <a:xfrm>
            <a:off x="3752626" y="7239000"/>
            <a:ext cx="8588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pic>
        <p:nvPicPr>
          <p:cNvPr id="3074" name="Picture 291"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5" name="Picture 290"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6" name="Picture 289"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7" name="Picture 288"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8" name="Picture 287"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9" name="Picture 286"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0" name="Picture 7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1" name="Picture 7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2" name="Picture 7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3" name="Picture 7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4" name="Picture 7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5" name="Picture 7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6" name="Picture 7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7" name="Picture 7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8" name="Picture 7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9" name="Picture 7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0" name="Picture 6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1" name="Picture 6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2" name="Picture 6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3" name="Picture 6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4" name="Picture 6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5" name="Picture 64"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6" name="Picture 63"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7" name="Picture 62"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8" name="Picture 30"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9" name="Picture 29"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0" name="Picture 28"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1" name="Picture 27"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2" name="Picture 89"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3" name="Picture 88"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4" name="Picture 87"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5" name="Picture 86"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6" name="Picture 85"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7" name="Picture 84"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8" name="Picture 83"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9" name="Picture 82"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0" name="Picture 81"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1" name="Picture 80"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2" name="Picture 40"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3" name="Picture 41"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4" name="Picture 4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5" name="Picture 4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6" name="Picture 44"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7" name="Picture 45"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8" name="Picture 46"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9" name="Picture 47"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0" name="Picture 4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1" name="Picture 49"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2" name="Picture 50"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3" name="Picture 51"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4" name="Picture 52"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5" name="Picture 53"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6" name="Picture 5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7" name="Picture 55"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8" name="Picture 56"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9" name="Picture 57"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0" name="Picture 58"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1" name="Picture 59"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2" name="Picture 60"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3" name="Picture 61"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4" name="Picture 62"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5" name="Picture 63"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6" name="Picture 64"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7" name="Picture 65"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8" name="Picture 66"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9" name="Picture 61"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0" name="Picture 60"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1" name="Picture 59"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2" name="Picture 58"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3" name="Picture 57"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4" name="Picture 56"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5" name="Picture 55"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sp>
        <p:nvSpPr>
          <p:cNvPr id="2" name="TextovéPole 1"/>
          <p:cNvSpPr txBox="1"/>
          <p:nvPr/>
        </p:nvSpPr>
        <p:spPr>
          <a:xfrm>
            <a:off x="143992" y="103302"/>
            <a:ext cx="4680520" cy="1708160"/>
          </a:xfrm>
          <a:prstGeom prst="rect">
            <a:avLst/>
          </a:prstGeom>
          <a:gradFill>
            <a:gsLst>
              <a:gs pos="12000">
                <a:srgbClr val="FF0066">
                  <a:alpha val="74000"/>
                  <a:lumMod val="25000"/>
                  <a:lumOff val="75000"/>
                </a:srgbClr>
              </a:gs>
              <a:gs pos="50000">
                <a:schemeClr val="accent3">
                  <a:lumMod val="95000"/>
                </a:schemeClr>
              </a:gs>
              <a:gs pos="84000">
                <a:srgbClr val="99FF66"/>
              </a:gs>
            </a:gsLst>
            <a:lin ang="10800000" scaled="1"/>
          </a:gradFill>
          <a:ln w="57150">
            <a:noFill/>
            <a:prstDash val="sysDot"/>
          </a:ln>
          <a:effectLst>
            <a:softEdge rad="0"/>
          </a:effectLst>
        </p:spPr>
        <p:txBody>
          <a:bodyPr wrap="square" rtlCol="0">
            <a:spAutoFit/>
          </a:bodyPr>
          <a:lstStyle/>
          <a:p>
            <a:pPr algn="ctr"/>
            <a:r>
              <a:rPr lang="cs-CZ" sz="1900" i="1" dirty="0" smtClean="0">
                <a:effectLst>
                  <a:outerShdw blurRad="38100" dist="38100" dir="2700000" algn="tl">
                    <a:srgbClr val="000000">
                      <a:alpha val="43137"/>
                    </a:srgbClr>
                  </a:outerShdw>
                </a:effectLst>
                <a:latin typeface="Arial Black" panose="020B0A04020102020204" pitchFamily="34" charset="0"/>
              </a:rPr>
              <a:t>Vítáme na fotbalovém </a:t>
            </a:r>
            <a:r>
              <a:rPr lang="cs-CZ" sz="1900" i="1" dirty="0" err="1" smtClean="0">
                <a:effectLst>
                  <a:outerShdw blurRad="38100" dist="38100" dir="2700000" algn="tl">
                    <a:srgbClr val="000000">
                      <a:alpha val="43137"/>
                    </a:srgbClr>
                  </a:outerShdw>
                </a:effectLst>
                <a:latin typeface="Arial Black" panose="020B0A04020102020204" pitchFamily="34" charset="0"/>
              </a:rPr>
              <a:t>stadioně</a:t>
            </a:r>
            <a:r>
              <a:rPr lang="cs-CZ" sz="1900" i="1" dirty="0" smtClean="0">
                <a:effectLst>
                  <a:outerShdw blurRad="38100" dist="38100" dir="2700000" algn="tl">
                    <a:srgbClr val="000000">
                      <a:alpha val="43137"/>
                    </a:srgbClr>
                  </a:outerShdw>
                </a:effectLst>
                <a:latin typeface="Arial Black" panose="020B0A04020102020204" pitchFamily="34" charset="0"/>
              </a:rPr>
              <a:t> ve Štětí letos už podruhé, aspoň co se zpravodaje týče, sdružený tým </a:t>
            </a:r>
          </a:p>
          <a:p>
            <a:pPr algn="ctr"/>
            <a:r>
              <a:rPr lang="cs-CZ" sz="2400" i="1" dirty="0" smtClean="0">
                <a:gradFill>
                  <a:gsLst>
                    <a:gs pos="27000">
                      <a:srgbClr val="008000"/>
                    </a:gs>
                    <a:gs pos="69000">
                      <a:schemeClr val="accent2">
                        <a:lumMod val="50000"/>
                      </a:schemeClr>
                    </a:gs>
                  </a:gsLst>
                  <a:lin ang="5400000" scaled="1"/>
                </a:gradFill>
                <a:effectLst>
                  <a:outerShdw blurRad="38100" dist="38100" dir="2700000" algn="tl">
                    <a:srgbClr val="000000">
                      <a:alpha val="43137"/>
                    </a:srgbClr>
                  </a:outerShdw>
                </a:effectLst>
                <a:latin typeface="Arial Black" panose="020B0A04020102020204" pitchFamily="34" charset="0"/>
              </a:rPr>
              <a:t>TJ Sokol </a:t>
            </a:r>
            <a:r>
              <a:rPr lang="cs-CZ" sz="2400" i="1" dirty="0" err="1" smtClean="0">
                <a:gradFill>
                  <a:gsLst>
                    <a:gs pos="27000">
                      <a:srgbClr val="008000"/>
                    </a:gs>
                    <a:gs pos="69000">
                      <a:schemeClr val="accent2">
                        <a:lumMod val="50000"/>
                      </a:schemeClr>
                    </a:gs>
                  </a:gsLst>
                  <a:lin ang="5400000" scaled="1"/>
                </a:gradFill>
                <a:effectLst>
                  <a:outerShdw blurRad="38100" dist="38100" dir="2700000" algn="tl">
                    <a:srgbClr val="000000">
                      <a:alpha val="43137"/>
                    </a:srgbClr>
                  </a:outerShdw>
                </a:effectLst>
                <a:latin typeface="Arial Black" panose="020B0A04020102020204" pitchFamily="34" charset="0"/>
              </a:rPr>
              <a:t>H.Jiřetín</a:t>
            </a:r>
            <a:r>
              <a:rPr lang="cs-CZ" sz="2400" i="1" dirty="0" smtClean="0">
                <a:gradFill>
                  <a:gsLst>
                    <a:gs pos="27000">
                      <a:srgbClr val="008000"/>
                    </a:gs>
                    <a:gs pos="69000">
                      <a:schemeClr val="accent2">
                        <a:lumMod val="50000"/>
                      </a:schemeClr>
                    </a:gs>
                  </a:gsLst>
                  <a:lin ang="5400000" scaled="1"/>
                </a:gradFill>
                <a:effectLst>
                  <a:outerShdw blurRad="38100" dist="38100" dir="2700000" algn="tl">
                    <a:srgbClr val="000000">
                      <a:alpha val="43137"/>
                    </a:srgbClr>
                  </a:outerShdw>
                </a:effectLst>
                <a:latin typeface="Arial Black" panose="020B0A04020102020204" pitchFamily="34" charset="0"/>
              </a:rPr>
              <a:t>/FK Litvínov.   </a:t>
            </a:r>
          </a:p>
        </p:txBody>
      </p:sp>
      <p:graphicFrame>
        <p:nvGraphicFramePr>
          <p:cNvPr id="4" name="Tabulka 3"/>
          <p:cNvGraphicFramePr>
            <a:graphicFrameLocks noGrp="1"/>
          </p:cNvGraphicFramePr>
          <p:nvPr>
            <p:extLst>
              <p:ext uri="{D42A27DB-BD31-4B8C-83A1-F6EECF244321}">
                <p14:modId xmlns:p14="http://schemas.microsoft.com/office/powerpoint/2010/main" val="2537876505"/>
              </p:ext>
            </p:extLst>
          </p:nvPr>
        </p:nvGraphicFramePr>
        <p:xfrm>
          <a:off x="216000" y="3547492"/>
          <a:ext cx="4608512" cy="3366135"/>
        </p:xfrm>
        <a:graphic>
          <a:graphicData uri="http://schemas.openxmlformats.org/drawingml/2006/table">
            <a:tbl>
              <a:tblPr/>
              <a:tblGrid>
                <a:gridCol w="377486">
                  <a:extLst>
                    <a:ext uri="{9D8B030D-6E8A-4147-A177-3AD203B41FA5}">
                      <a16:colId xmlns:a16="http://schemas.microsoft.com/office/drawing/2014/main" val="1072947692"/>
                    </a:ext>
                  </a:extLst>
                </a:gridCol>
                <a:gridCol w="754972">
                  <a:extLst>
                    <a:ext uri="{9D8B030D-6E8A-4147-A177-3AD203B41FA5}">
                      <a16:colId xmlns:a16="http://schemas.microsoft.com/office/drawing/2014/main" val="4140270847"/>
                    </a:ext>
                  </a:extLst>
                </a:gridCol>
                <a:gridCol w="2505840">
                  <a:extLst>
                    <a:ext uri="{9D8B030D-6E8A-4147-A177-3AD203B41FA5}">
                      <a16:colId xmlns:a16="http://schemas.microsoft.com/office/drawing/2014/main" val="1364447240"/>
                    </a:ext>
                  </a:extLst>
                </a:gridCol>
                <a:gridCol w="970214">
                  <a:extLst>
                    <a:ext uri="{9D8B030D-6E8A-4147-A177-3AD203B41FA5}">
                      <a16:colId xmlns:a16="http://schemas.microsoft.com/office/drawing/2014/main" val="2098620500"/>
                    </a:ext>
                  </a:extLst>
                </a:gridCol>
              </a:tblGrid>
              <a:tr h="126365">
                <a:tc>
                  <a:txBody>
                    <a:bodyPr/>
                    <a:lstStyle/>
                    <a:p>
                      <a:pPr algn="ctr" rtl="0" fontAlgn="ctr"/>
                      <a:r>
                        <a:rPr lang="cs-CZ" sz="1050" b="1" i="0" u="none" strike="noStrike" dirty="0">
                          <a:solidFill>
                            <a:srgbClr val="000000"/>
                          </a:solidFill>
                          <a:effectLst/>
                          <a:latin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050" b="1" i="0" u="none" strike="noStrike">
                          <a:solidFill>
                            <a:srgbClr val="000000"/>
                          </a:solidFill>
                          <a:effectLst/>
                          <a:latin typeface="Arial" panose="020B0604020202020204" pitchFamily="34" charset="0"/>
                        </a:rPr>
                        <a:t>12.08.2017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Brná - H.Jiřetín/Litvínov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4:3 PK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925210753"/>
                  </a:ext>
                </a:extLst>
              </a:tr>
              <a:tr h="126365">
                <a:tc>
                  <a:txBody>
                    <a:bodyPr/>
                    <a:lstStyle/>
                    <a:p>
                      <a:pPr algn="ctr" rtl="0" fontAlgn="ctr"/>
                      <a:r>
                        <a:rPr lang="cs-CZ" sz="1050" b="1" i="0" u="none" strike="noStrike" dirty="0">
                          <a:solidFill>
                            <a:srgbClr val="000000"/>
                          </a:solidFill>
                          <a:effectLst/>
                          <a:latin typeface="Arial" panose="020B060402020202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a:solidFill>
                            <a:srgbClr val="000000"/>
                          </a:solidFill>
                          <a:effectLst/>
                          <a:latin typeface="Arial" panose="020B0604020202020204" pitchFamily="34" charset="0"/>
                        </a:rPr>
                        <a:t>19.08.2017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err="1">
                          <a:solidFill>
                            <a:srgbClr val="000000"/>
                          </a:solidFill>
                          <a:effectLst/>
                          <a:latin typeface="Arial" panose="020B0604020202020204" pitchFamily="34" charset="0"/>
                        </a:rPr>
                        <a:t>H.Jiřetín</a:t>
                      </a:r>
                      <a:r>
                        <a:rPr lang="cs-CZ" sz="1100" b="1" i="0" u="none" strike="noStrike" dirty="0">
                          <a:solidFill>
                            <a:srgbClr val="000000"/>
                          </a:solidFill>
                          <a:effectLst/>
                          <a:latin typeface="Arial" panose="020B0604020202020204" pitchFamily="34" charset="0"/>
                        </a:rPr>
                        <a:t>/Litvínov -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a:solidFill>
                            <a:srgbClr val="000000"/>
                          </a:solidFill>
                          <a:effectLst/>
                          <a:latin typeface="Arial" panose="020B0604020202020204" pitchFamily="34" charset="0"/>
                        </a:rPr>
                        <a:t>0:2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559221209"/>
                  </a:ext>
                </a:extLst>
              </a:tr>
              <a:tr h="126365">
                <a:tc>
                  <a:txBody>
                    <a:bodyPr/>
                    <a:lstStyle/>
                    <a:p>
                      <a:pPr algn="ctr" rtl="0" fontAlgn="ctr"/>
                      <a:r>
                        <a:rPr lang="cs-CZ" sz="1050" b="1" i="0" u="none" strike="noStrike">
                          <a:solidFill>
                            <a:srgbClr val="000000"/>
                          </a:solidFill>
                          <a:effectLst/>
                          <a:latin typeface="Arial" panose="020B06040202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050" b="1" i="0" u="none" strike="noStrike" dirty="0">
                          <a:solidFill>
                            <a:srgbClr val="000000"/>
                          </a:solidFill>
                          <a:effectLst/>
                          <a:latin typeface="Arial" panose="020B0604020202020204" pitchFamily="34" charset="0"/>
                        </a:rPr>
                        <a:t>26.08.2017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Žatec - H.Jiřetín/Litvínov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4:2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337841567"/>
                  </a:ext>
                </a:extLst>
              </a:tr>
              <a:tr h="126365">
                <a:tc>
                  <a:txBody>
                    <a:bodyPr/>
                    <a:lstStyle/>
                    <a:p>
                      <a:pPr algn="ctr" rtl="0" fontAlgn="ctr"/>
                      <a:r>
                        <a:rPr lang="cs-CZ" sz="1050" b="1" i="0" u="none" strike="noStrike">
                          <a:solidFill>
                            <a:srgbClr val="000000"/>
                          </a:solidFill>
                          <a:effectLst/>
                          <a:latin typeface="Arial" panose="020B0604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a:solidFill>
                            <a:srgbClr val="000000"/>
                          </a:solidFill>
                          <a:effectLst/>
                          <a:latin typeface="Arial" panose="020B0604020202020204" pitchFamily="34" charset="0"/>
                        </a:rPr>
                        <a:t>08.09.2017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Srbice - </a:t>
                      </a:r>
                      <a:r>
                        <a:rPr lang="cs-CZ" sz="1100" b="1" i="0" u="none" strike="noStrike" dirty="0" err="1">
                          <a:solidFill>
                            <a:srgbClr val="000000"/>
                          </a:solidFill>
                          <a:effectLst/>
                          <a:latin typeface="Arial" panose="020B0604020202020204" pitchFamily="34" charset="0"/>
                        </a:rPr>
                        <a:t>H.Jiřetín</a:t>
                      </a:r>
                      <a:r>
                        <a:rPr lang="cs-CZ" sz="1100" b="1" i="0" u="none" strike="noStrike" dirty="0">
                          <a:solidFill>
                            <a:srgbClr val="000000"/>
                          </a:solidFill>
                          <a:effectLst/>
                          <a:latin typeface="Arial" panose="020B0604020202020204" pitchFamily="34" charset="0"/>
                        </a:rPr>
                        <a:t>/Litvínov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a:solidFill>
                            <a:srgbClr val="000000"/>
                          </a:solidFill>
                          <a:effectLst/>
                          <a:latin typeface="Arial" panose="020B0604020202020204" pitchFamily="34" charset="0"/>
                        </a:rPr>
                        <a:t>3:2 PK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132297141"/>
                  </a:ext>
                </a:extLst>
              </a:tr>
              <a:tr h="126365">
                <a:tc>
                  <a:txBody>
                    <a:bodyPr/>
                    <a:lstStyle/>
                    <a:p>
                      <a:pPr algn="ctr" rtl="0" fontAlgn="ctr"/>
                      <a:r>
                        <a:rPr lang="cs-CZ" sz="1050" b="1" i="0" u="none" strike="noStrike">
                          <a:solidFill>
                            <a:srgbClr val="000000"/>
                          </a:solidFill>
                          <a:effectLst/>
                          <a:latin typeface="Arial" panose="020B060402020202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050" b="1" i="0" u="none" strike="noStrike" dirty="0">
                          <a:solidFill>
                            <a:srgbClr val="000000"/>
                          </a:solidFill>
                          <a:effectLst/>
                          <a:latin typeface="Arial" panose="020B0604020202020204" pitchFamily="34" charset="0"/>
                        </a:rPr>
                        <a:t>12.09.2017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dirty="0" err="1">
                          <a:solidFill>
                            <a:srgbClr val="000000"/>
                          </a:solidFill>
                          <a:effectLst/>
                          <a:latin typeface="Arial" panose="020B0604020202020204" pitchFamily="34" charset="0"/>
                        </a:rPr>
                        <a:t>H.Jiřetín</a:t>
                      </a:r>
                      <a:r>
                        <a:rPr lang="cs-CZ" sz="1100" b="1" i="0" u="none" strike="noStrike" dirty="0">
                          <a:solidFill>
                            <a:srgbClr val="000000"/>
                          </a:solidFill>
                          <a:effectLst/>
                          <a:latin typeface="Arial" panose="020B0604020202020204" pitchFamily="34" charset="0"/>
                        </a:rPr>
                        <a:t>/Litvínov - </a:t>
                      </a:r>
                      <a:r>
                        <a:rPr lang="cs-CZ" sz="1100" b="1" i="0" u="none" strike="noStrike" dirty="0" smtClean="0">
                          <a:solidFill>
                            <a:srgbClr val="000000"/>
                          </a:solidFill>
                          <a:effectLst/>
                          <a:latin typeface="Arial" panose="020B0604020202020204" pitchFamily="34" charset="0"/>
                        </a:rPr>
                        <a:t>Kru </a:t>
                      </a:r>
                      <a:r>
                        <a:rPr lang="cs-CZ" sz="1100" b="1" i="0" u="none" strike="noStrike" dirty="0" err="1" smtClean="0">
                          <a:solidFill>
                            <a:srgbClr val="000000"/>
                          </a:solidFill>
                          <a:effectLst/>
                          <a:latin typeface="Arial" panose="020B0604020202020204" pitchFamily="34" charset="0"/>
                        </a:rPr>
                        <a:t>pka</a:t>
                      </a:r>
                      <a:endParaRPr lang="cs-CZ" sz="11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3:1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642354098"/>
                  </a:ext>
                </a:extLst>
              </a:tr>
              <a:tr h="126365">
                <a:tc>
                  <a:txBody>
                    <a:bodyPr/>
                    <a:lstStyle/>
                    <a:p>
                      <a:pPr algn="ctr" rtl="0" fontAlgn="ctr"/>
                      <a:r>
                        <a:rPr lang="cs-CZ" sz="1050" b="1" i="0" u="none" strike="noStrike">
                          <a:solidFill>
                            <a:srgbClr val="000000"/>
                          </a:solidFill>
                          <a:effectLst/>
                          <a:latin typeface="Arial" panose="020B0604020202020204" pitchFamily="34" charset="0"/>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dirty="0">
                          <a:solidFill>
                            <a:srgbClr val="000000"/>
                          </a:solidFill>
                          <a:effectLst/>
                          <a:latin typeface="Arial" panose="020B0604020202020204" pitchFamily="34" charset="0"/>
                        </a:rPr>
                        <a:t>16.09.2017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err="1">
                          <a:solidFill>
                            <a:srgbClr val="000000"/>
                          </a:solidFill>
                          <a:effectLst/>
                          <a:latin typeface="Arial" panose="020B0604020202020204" pitchFamily="34" charset="0"/>
                        </a:rPr>
                        <a:t>H.Jiřetín</a:t>
                      </a:r>
                      <a:r>
                        <a:rPr lang="cs-CZ" sz="1100" b="1" i="0" u="none" strike="noStrike" dirty="0">
                          <a:solidFill>
                            <a:srgbClr val="000000"/>
                          </a:solidFill>
                          <a:effectLst/>
                          <a:latin typeface="Arial" panose="020B0604020202020204" pitchFamily="34" charset="0"/>
                        </a:rPr>
                        <a:t>/Litvínov - Perštejn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a:solidFill>
                            <a:srgbClr val="000000"/>
                          </a:solidFill>
                          <a:effectLst/>
                          <a:latin typeface="Arial" panose="020B0604020202020204" pitchFamily="34" charset="0"/>
                        </a:rPr>
                        <a:t>2:3 PK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706910677"/>
                  </a:ext>
                </a:extLst>
              </a:tr>
              <a:tr h="126365">
                <a:tc>
                  <a:txBody>
                    <a:bodyPr/>
                    <a:lstStyle/>
                    <a:p>
                      <a:pPr algn="ctr" rtl="0" fontAlgn="ctr"/>
                      <a:r>
                        <a:rPr lang="cs-CZ" sz="1050" b="1" i="0" u="none" strike="noStrike">
                          <a:solidFill>
                            <a:srgbClr val="000000"/>
                          </a:solidFill>
                          <a:effectLst/>
                          <a:latin typeface="Arial" panose="020B0604020202020204" pitchFamily="34" charset="0"/>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050" b="1" i="0" u="none" strike="noStrike" dirty="0">
                          <a:solidFill>
                            <a:srgbClr val="000000"/>
                          </a:solidFill>
                          <a:effectLst/>
                          <a:latin typeface="Arial" panose="020B0604020202020204" pitchFamily="34" charset="0"/>
                        </a:rPr>
                        <a:t>23.09.2017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Modlany - H.Jiřetín/Litvínov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740660139"/>
                  </a:ext>
                </a:extLst>
              </a:tr>
              <a:tr h="126365">
                <a:tc>
                  <a:txBody>
                    <a:bodyPr/>
                    <a:lstStyle/>
                    <a:p>
                      <a:pPr algn="ctr" rtl="0" fontAlgn="ctr"/>
                      <a:r>
                        <a:rPr lang="cs-CZ" sz="1050" b="1" i="0" u="none" strike="noStrike">
                          <a:solidFill>
                            <a:srgbClr val="000000"/>
                          </a:solidFill>
                          <a:effectLst/>
                          <a:latin typeface="Arial" panose="020B0604020202020204" pitchFamily="34" charset="0"/>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dirty="0">
                          <a:solidFill>
                            <a:srgbClr val="000000"/>
                          </a:solidFill>
                          <a:effectLst/>
                          <a:latin typeface="Arial" panose="020B0604020202020204" pitchFamily="34" charset="0"/>
                        </a:rPr>
                        <a:t>07.10.2017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err="1">
                          <a:solidFill>
                            <a:srgbClr val="000000"/>
                          </a:solidFill>
                          <a:effectLst/>
                          <a:latin typeface="Arial" panose="020B0604020202020204" pitchFamily="34" charset="0"/>
                        </a:rPr>
                        <a:t>H.Jiřetín</a:t>
                      </a:r>
                      <a:r>
                        <a:rPr lang="cs-CZ" sz="1100" b="1" i="0" u="none" strike="noStrike" dirty="0">
                          <a:solidFill>
                            <a:srgbClr val="000000"/>
                          </a:solidFill>
                          <a:effectLst/>
                          <a:latin typeface="Arial" panose="020B0604020202020204" pitchFamily="34" charset="0"/>
                        </a:rPr>
                        <a:t>/Litvínov - Neštěmice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a:solidFill>
                            <a:srgbClr val="000000"/>
                          </a:solidFill>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789333297"/>
                  </a:ext>
                </a:extLst>
              </a:tr>
              <a:tr h="126365">
                <a:tc>
                  <a:txBody>
                    <a:bodyPr/>
                    <a:lstStyle/>
                    <a:p>
                      <a:pPr algn="ctr" rtl="0" fontAlgn="ctr"/>
                      <a:r>
                        <a:rPr lang="cs-CZ" sz="1050" b="1" i="0" u="none" strike="noStrike">
                          <a:solidFill>
                            <a:srgbClr val="000000"/>
                          </a:solidFill>
                          <a:effectLst/>
                          <a:latin typeface="Arial" panose="020B0604020202020204" pitchFamily="34" charset="0"/>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050" b="1" i="0" u="none" strike="noStrike">
                          <a:solidFill>
                            <a:srgbClr val="000000"/>
                          </a:solidFill>
                          <a:effectLst/>
                          <a:latin typeface="Arial" panose="020B0604020202020204" pitchFamily="34" charset="0"/>
                        </a:rPr>
                        <a:t>15.10.2017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dirty="0">
                          <a:solidFill>
                            <a:srgbClr val="000000"/>
                          </a:solidFill>
                          <a:effectLst/>
                          <a:latin typeface="Arial" panose="020B0604020202020204" pitchFamily="34" charset="0"/>
                        </a:rPr>
                        <a:t>Modrá - </a:t>
                      </a:r>
                      <a:r>
                        <a:rPr lang="cs-CZ" sz="1100" b="1" i="0" u="none" strike="noStrike" dirty="0" err="1">
                          <a:solidFill>
                            <a:srgbClr val="000000"/>
                          </a:solidFill>
                          <a:effectLst/>
                          <a:latin typeface="Arial" panose="020B0604020202020204" pitchFamily="34" charset="0"/>
                        </a:rPr>
                        <a:t>H.Jiřetín</a:t>
                      </a:r>
                      <a:r>
                        <a:rPr lang="cs-CZ" sz="1100" b="1" i="0" u="none" strike="noStrike" dirty="0">
                          <a:solidFill>
                            <a:srgbClr val="000000"/>
                          </a:solidFill>
                          <a:effectLst/>
                          <a:latin typeface="Arial" panose="020B0604020202020204" pitchFamily="34" charset="0"/>
                        </a:rPr>
                        <a:t>/Litvínov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252634705"/>
                  </a:ext>
                </a:extLst>
              </a:tr>
              <a:tr h="126365">
                <a:tc>
                  <a:txBody>
                    <a:bodyPr/>
                    <a:lstStyle/>
                    <a:p>
                      <a:pPr algn="ctr" rtl="0" fontAlgn="ctr"/>
                      <a:r>
                        <a:rPr lang="cs-CZ" sz="1050" b="1" i="0" u="none" strike="noStrike">
                          <a:solidFill>
                            <a:srgbClr val="000000"/>
                          </a:solidFill>
                          <a:effectLst/>
                          <a:latin typeface="Arial" panose="020B0604020202020204" pitchFamily="34" charset="0"/>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a:solidFill>
                            <a:srgbClr val="000000"/>
                          </a:solidFill>
                          <a:effectLst/>
                          <a:latin typeface="Arial" panose="020B0604020202020204" pitchFamily="34" charset="0"/>
                        </a:rPr>
                        <a:t>18.10.2017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Litoměřicko B - </a:t>
                      </a:r>
                      <a:r>
                        <a:rPr lang="cs-CZ" sz="1100" b="1" i="0" u="none" strike="noStrike" dirty="0" err="1">
                          <a:solidFill>
                            <a:srgbClr val="000000"/>
                          </a:solidFill>
                          <a:effectLst/>
                          <a:latin typeface="Arial" panose="020B0604020202020204" pitchFamily="34" charset="0"/>
                        </a:rPr>
                        <a:t>H.Jiřetín</a:t>
                      </a:r>
                      <a:r>
                        <a:rPr lang="cs-CZ" sz="1100" b="1" i="0" u="none" strike="noStrike" dirty="0">
                          <a:solidFill>
                            <a:srgbClr val="000000"/>
                          </a:solidFill>
                          <a:effectLst/>
                          <a:latin typeface="Arial" panose="020B0604020202020204" pitchFamily="34" charset="0"/>
                        </a:rPr>
                        <a:t>/Litvínov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a:solidFill>
                            <a:srgbClr val="000000"/>
                          </a:solidFill>
                          <a:effectLst/>
                          <a:latin typeface="Arial" panose="020B0604020202020204" pitchFamily="34" charset="0"/>
                        </a:rPr>
                        <a:t>0:2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172215470"/>
                  </a:ext>
                </a:extLst>
              </a:tr>
              <a:tr h="126365">
                <a:tc>
                  <a:txBody>
                    <a:bodyPr/>
                    <a:lstStyle/>
                    <a:p>
                      <a:pPr algn="ctr" rtl="0" fontAlgn="ctr"/>
                      <a:r>
                        <a:rPr lang="cs-CZ" sz="1050" b="1" i="0" u="none" strike="noStrike">
                          <a:solidFill>
                            <a:srgbClr val="000000"/>
                          </a:solidFill>
                          <a:effectLst/>
                          <a:latin typeface="Arial" panose="020B0604020202020204" pitchFamily="34" charset="0"/>
                        </a:rPr>
                        <a:t>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050" b="1" i="0" u="none" strike="noStrike">
                          <a:solidFill>
                            <a:srgbClr val="000000"/>
                          </a:solidFill>
                          <a:effectLst/>
                          <a:latin typeface="Arial" panose="020B0604020202020204" pitchFamily="34" charset="0"/>
                        </a:rPr>
                        <a:t>21.10.2017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H.Jiřetín/Litvínov - Jílové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1:0 PK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908171181"/>
                  </a:ext>
                </a:extLst>
              </a:tr>
              <a:tr h="126365">
                <a:tc>
                  <a:txBody>
                    <a:bodyPr/>
                    <a:lstStyle/>
                    <a:p>
                      <a:pPr algn="ctr" rtl="0" fontAlgn="ctr"/>
                      <a:r>
                        <a:rPr lang="cs-CZ" sz="1050" b="1" i="0" u="none" strike="noStrike">
                          <a:solidFill>
                            <a:srgbClr val="000000"/>
                          </a:solidFill>
                          <a:effectLst/>
                          <a:latin typeface="Arial" panose="020B0604020202020204" pitchFamily="34" charset="0"/>
                        </a:rPr>
                        <a:t>12.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a:solidFill>
                            <a:srgbClr val="000000"/>
                          </a:solidFill>
                          <a:effectLst/>
                          <a:latin typeface="Arial" panose="020B0604020202020204" pitchFamily="34" charset="0"/>
                        </a:rPr>
                        <a:t>28.10.2017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Vilémov - </a:t>
                      </a:r>
                      <a:r>
                        <a:rPr lang="cs-CZ" sz="1100" b="1" i="0" u="none" strike="noStrike" dirty="0" err="1">
                          <a:solidFill>
                            <a:srgbClr val="000000"/>
                          </a:solidFill>
                          <a:effectLst/>
                          <a:latin typeface="Arial" panose="020B0604020202020204" pitchFamily="34" charset="0"/>
                        </a:rPr>
                        <a:t>H.Jiřetín</a:t>
                      </a:r>
                      <a:r>
                        <a:rPr lang="cs-CZ" sz="1100" b="1" i="0" u="none" strike="noStrike" dirty="0">
                          <a:solidFill>
                            <a:srgbClr val="000000"/>
                          </a:solidFill>
                          <a:effectLst/>
                          <a:latin typeface="Arial" panose="020B0604020202020204" pitchFamily="34" charset="0"/>
                        </a:rPr>
                        <a:t>/Litvínov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a:solidFill>
                            <a:srgbClr val="000000"/>
                          </a:solidFill>
                          <a:effectLst/>
                          <a:latin typeface="Arial" panose="020B0604020202020204" pitchFamily="34" charset="0"/>
                        </a:rPr>
                        <a:t>2:1 PK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793657963"/>
                  </a:ext>
                </a:extLst>
              </a:tr>
              <a:tr h="126365">
                <a:tc>
                  <a:txBody>
                    <a:bodyPr/>
                    <a:lstStyle/>
                    <a:p>
                      <a:pPr algn="ctr" rtl="0" fontAlgn="ctr"/>
                      <a:r>
                        <a:rPr lang="cs-CZ" sz="1050" b="1" i="0" u="none" strike="noStrike">
                          <a:solidFill>
                            <a:srgbClr val="000000"/>
                          </a:solidFill>
                          <a:effectLst/>
                          <a:latin typeface="Arial" panose="020B0604020202020204" pitchFamily="34" charset="0"/>
                        </a:rPr>
                        <a:t>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050" b="1" i="0" u="none" strike="noStrike">
                          <a:solidFill>
                            <a:srgbClr val="000000"/>
                          </a:solidFill>
                          <a:effectLst/>
                          <a:latin typeface="Arial" panose="020B0604020202020204" pitchFamily="34" charset="0"/>
                        </a:rPr>
                        <a:t>04.11.2017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H.Jiřetín/Litvínov - Mostecký FK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319204186"/>
                  </a:ext>
                </a:extLst>
              </a:tr>
              <a:tr h="126365">
                <a:tc>
                  <a:txBody>
                    <a:bodyPr/>
                    <a:lstStyle/>
                    <a:p>
                      <a:pPr algn="ctr" rtl="0" fontAlgn="ctr"/>
                      <a:r>
                        <a:rPr lang="cs-CZ" sz="1050" b="1" i="0" u="none" strike="noStrike">
                          <a:solidFill>
                            <a:srgbClr val="000000"/>
                          </a:solidFill>
                          <a:effectLst/>
                          <a:latin typeface="Arial" panose="020B0604020202020204" pitchFamily="34" charset="0"/>
                        </a:rPr>
                        <a:t>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a:solidFill>
                            <a:srgbClr val="000000"/>
                          </a:solidFill>
                          <a:effectLst/>
                          <a:latin typeface="Arial" panose="020B0604020202020204" pitchFamily="34" charset="0"/>
                        </a:rPr>
                        <a:t>11.11.2017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000000"/>
                          </a:solidFill>
                          <a:effectLst/>
                          <a:latin typeface="Arial" panose="020B0604020202020204" pitchFamily="34" charset="0"/>
                        </a:rPr>
                        <a:t>Kadaň - </a:t>
                      </a:r>
                      <a:r>
                        <a:rPr lang="cs-CZ" sz="1100" b="1" i="0" u="none" strike="noStrike" dirty="0" err="1">
                          <a:solidFill>
                            <a:srgbClr val="000000"/>
                          </a:solidFill>
                          <a:effectLst/>
                          <a:latin typeface="Arial" panose="020B0604020202020204" pitchFamily="34" charset="0"/>
                        </a:rPr>
                        <a:t>H.Jiřetín</a:t>
                      </a:r>
                      <a:r>
                        <a:rPr lang="cs-CZ" sz="1100" b="1" i="0" u="none" strike="noStrike" dirty="0">
                          <a:solidFill>
                            <a:srgbClr val="000000"/>
                          </a:solidFill>
                          <a:effectLst/>
                          <a:latin typeface="Arial" panose="020B0604020202020204" pitchFamily="34" charset="0"/>
                        </a:rPr>
                        <a:t>/Litvínov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800331312"/>
                  </a:ext>
                </a:extLst>
              </a:tr>
              <a:tr h="126365">
                <a:tc>
                  <a:txBody>
                    <a:bodyPr/>
                    <a:lstStyle/>
                    <a:p>
                      <a:pPr algn="ctr" rtl="0" fontAlgn="ctr"/>
                      <a:r>
                        <a:rPr lang="cs-CZ" sz="1050" b="1" i="0" u="none" strike="noStrike">
                          <a:solidFill>
                            <a:srgbClr val="000000"/>
                          </a:solidFill>
                          <a:effectLst/>
                          <a:latin typeface="Arial" panose="020B0604020202020204" pitchFamily="34" charset="0"/>
                        </a:rPr>
                        <a:t>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050" b="1" i="0" u="none" strike="noStrike" dirty="0">
                          <a:solidFill>
                            <a:srgbClr val="000000"/>
                          </a:solidFill>
                          <a:effectLst/>
                          <a:latin typeface="Arial" panose="020B0604020202020204" pitchFamily="34" charset="0"/>
                        </a:rPr>
                        <a:t>18.11.2017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H.Jiřetín/Litvínov - Bílina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597761247"/>
                  </a:ext>
                </a:extLst>
              </a:tr>
              <a:tr h="126365">
                <a:tc>
                  <a:txBody>
                    <a:bodyPr/>
                    <a:lstStyle/>
                    <a:p>
                      <a:pPr algn="ctr" rtl="0" fontAlgn="ctr"/>
                      <a:r>
                        <a:rPr lang="cs-CZ" sz="1050" b="1" i="0" u="none" strike="noStrike">
                          <a:solidFill>
                            <a:srgbClr val="000000"/>
                          </a:solidFill>
                          <a:effectLst/>
                          <a:latin typeface="Arial" panose="020B0604020202020204" pitchFamily="34" charset="0"/>
                        </a:rPr>
                        <a:t>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dirty="0">
                          <a:solidFill>
                            <a:srgbClr val="000000"/>
                          </a:solidFill>
                          <a:effectLst/>
                          <a:latin typeface="Arial" panose="020B0604020202020204" pitchFamily="34" charset="0"/>
                        </a:rPr>
                        <a:t>10.03.2018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err="1">
                          <a:solidFill>
                            <a:srgbClr val="000000"/>
                          </a:solidFill>
                          <a:effectLst/>
                          <a:latin typeface="Arial" panose="020B0604020202020204" pitchFamily="34" charset="0"/>
                        </a:rPr>
                        <a:t>H.Jiřetín</a:t>
                      </a:r>
                      <a:r>
                        <a:rPr lang="cs-CZ" sz="1100" b="1" i="0" u="none" strike="noStrike" dirty="0">
                          <a:solidFill>
                            <a:srgbClr val="000000"/>
                          </a:solidFill>
                          <a:effectLst/>
                          <a:latin typeface="Arial" panose="020B0604020202020204" pitchFamily="34" charset="0"/>
                        </a:rPr>
                        <a:t>/Litvínov - </a:t>
                      </a:r>
                      <a:r>
                        <a:rPr lang="cs-CZ" sz="1100" b="1" i="0" u="none" strike="noStrike" dirty="0" err="1">
                          <a:solidFill>
                            <a:srgbClr val="000000"/>
                          </a:solidFill>
                          <a:effectLst/>
                          <a:latin typeface="Arial" panose="020B0604020202020204" pitchFamily="34" charset="0"/>
                        </a:rPr>
                        <a:t>Brná</a:t>
                      </a:r>
                      <a:endParaRPr lang="cs-CZ" sz="11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a:solidFill>
                            <a:srgbClr val="000000"/>
                          </a:solidFill>
                          <a:effectLst/>
                          <a:latin typeface="Arial" panose="020B0604020202020204" pitchFamily="34" charset="0"/>
                        </a:rPr>
                        <a:t>2:1 PK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395111749"/>
                  </a:ext>
                </a:extLst>
              </a:tr>
              <a:tr h="126365">
                <a:tc>
                  <a:txBody>
                    <a:bodyPr/>
                    <a:lstStyle/>
                    <a:p>
                      <a:pPr algn="ctr" rtl="0" fontAlgn="ctr"/>
                      <a:r>
                        <a:rPr lang="cs-CZ" sz="1050" b="1" i="0" u="none" strike="noStrike">
                          <a:solidFill>
                            <a:srgbClr val="000000"/>
                          </a:solidFill>
                          <a:effectLst/>
                          <a:latin typeface="Arial" panose="020B0604020202020204" pitchFamily="34" charset="0"/>
                        </a:rPr>
                        <a:t>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050" b="1" i="0" u="none" strike="noStrike" dirty="0">
                          <a:solidFill>
                            <a:srgbClr val="000000"/>
                          </a:solidFill>
                          <a:effectLst/>
                          <a:latin typeface="Arial" panose="020B0604020202020204" pitchFamily="34" charset="0"/>
                        </a:rPr>
                        <a:t>24.03.2018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H.Jiřetín/Litvínov - Žatec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024898751"/>
                  </a:ext>
                </a:extLst>
              </a:tr>
              <a:tr h="126365">
                <a:tc>
                  <a:txBody>
                    <a:bodyPr/>
                    <a:lstStyle/>
                    <a:p>
                      <a:pPr algn="ctr" rtl="0" fontAlgn="ctr"/>
                      <a:r>
                        <a:rPr lang="cs-CZ" sz="1050" b="1" i="0" u="none" strike="noStrike">
                          <a:solidFill>
                            <a:srgbClr val="000000"/>
                          </a:solidFill>
                          <a:effectLst/>
                          <a:latin typeface="Arial" panose="020B0604020202020204" pitchFamily="34" charset="0"/>
                        </a:rPr>
                        <a:t>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dirty="0">
                          <a:solidFill>
                            <a:srgbClr val="000000"/>
                          </a:solidFill>
                          <a:effectLst/>
                          <a:latin typeface="Arial" panose="020B0604020202020204" pitchFamily="34" charset="0"/>
                        </a:rPr>
                        <a:t>31.03.2018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a:solidFill>
                            <a:srgbClr val="000000"/>
                          </a:solidFill>
                          <a:effectLst/>
                          <a:latin typeface="Arial" panose="020B0604020202020204" pitchFamily="34" charset="0"/>
                        </a:rPr>
                        <a:t>Krupka - H.Jiřetín/Litvínov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smtClean="0">
                          <a:solidFill>
                            <a:srgbClr val="000000"/>
                          </a:solidFill>
                          <a:effectLst/>
                          <a:latin typeface="Arial" panose="020B0604020202020204" pitchFamily="34" charset="0"/>
                        </a:rPr>
                        <a:t>3:0</a:t>
                      </a:r>
                      <a:r>
                        <a:rPr lang="cs-CZ" sz="11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618631242"/>
                  </a:ext>
                </a:extLst>
              </a:tr>
              <a:tr h="126365">
                <a:tc>
                  <a:txBody>
                    <a:bodyPr/>
                    <a:lstStyle/>
                    <a:p>
                      <a:pPr algn="ctr" rtl="0" fontAlgn="ctr"/>
                      <a:r>
                        <a:rPr lang="cs-CZ" sz="1050" b="1" i="0" u="none" strike="noStrike" dirty="0" smtClean="0">
                          <a:solidFill>
                            <a:srgbClr val="000000"/>
                          </a:solidFill>
                          <a:effectLst/>
                          <a:latin typeface="Arial" panose="020B0604020202020204" pitchFamily="34" charset="0"/>
                        </a:rPr>
                        <a:t>20.</a:t>
                      </a:r>
                      <a:endParaRPr lang="cs-CZ" sz="105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050" b="1" i="0" u="none" strike="noStrike" dirty="0">
                          <a:solidFill>
                            <a:srgbClr val="000000"/>
                          </a:solidFill>
                          <a:effectLst/>
                          <a:latin typeface="Arial" panose="020B0604020202020204" pitchFamily="34" charset="0"/>
                        </a:rPr>
                        <a:t>07.04.2018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effectLst/>
                          <a:latin typeface="Arial" panose="020B0604020202020204" pitchFamily="34" charset="0"/>
                        </a:rPr>
                        <a:t>H.Jiřetín/Litvínov - Srbice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dirty="0" smtClean="0">
                          <a:solidFill>
                            <a:srgbClr val="000000"/>
                          </a:solidFill>
                          <a:effectLst/>
                          <a:latin typeface="Arial" panose="020B0604020202020204" pitchFamily="34" charset="0"/>
                        </a:rPr>
                        <a:t>3:2 PK</a:t>
                      </a:r>
                      <a:r>
                        <a:rPr lang="cs-CZ" sz="11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77715163"/>
                  </a:ext>
                </a:extLst>
              </a:tr>
            </a:tbl>
          </a:graphicData>
        </a:graphic>
      </p:graphicFrame>
      <p:sp>
        <p:nvSpPr>
          <p:cNvPr id="5" name="Obdélník 4"/>
          <p:cNvSpPr/>
          <p:nvPr/>
        </p:nvSpPr>
        <p:spPr>
          <a:xfrm>
            <a:off x="157784" y="1891308"/>
            <a:ext cx="4666728" cy="1569660"/>
          </a:xfrm>
          <a:prstGeom prst="rect">
            <a:avLst/>
          </a:prstGeom>
          <a:pattFill prst="ltHorz">
            <a:fgClr>
              <a:srgbClr val="CCFF99"/>
            </a:fgClr>
            <a:bgClr>
              <a:schemeClr val="bg1"/>
            </a:bgClr>
          </a:pattFill>
          <a:ln w="34925">
            <a:solidFill>
              <a:srgbClr val="FF6699"/>
            </a:solidFill>
            <a:prstDash val="sysDot"/>
          </a:ln>
        </p:spPr>
        <p:txBody>
          <a:bodyPr wrap="square">
            <a:spAutoFit/>
          </a:bodyPr>
          <a:lstStyle/>
          <a:p>
            <a:pPr algn="just"/>
            <a:r>
              <a:rPr lang="cs-CZ" dirty="0" smtClean="0">
                <a:latin typeface="Arial" panose="020B0604020202020204" pitchFamily="34" charset="0"/>
                <a:cs typeface="Arial" panose="020B0604020202020204" pitchFamily="34" charset="0"/>
              </a:rPr>
              <a:t>Náš dnešní soupeř nezačal letošní ročník nejlépe a v úvodních kolech se trápil. Druhá polovina už byla výsledkově dobrá a bylo z toho v polovině soutěže 9. místo. Jaro Horní Jiřetín/Litvínov zahájily 2 zápasy doma a bylo z toho 5 bodů. Pak se jelo do Krupky, která na jaře válí a prohrály docela jasně 3:0. V posledním zápase proti Srbicím doma to skončilo v normální hrací době 2:2 a  bod připadl po penaltách domácím. Aktuálně je na 7. místě </a:t>
            </a:r>
            <a:endParaRPr lang="cs-CZ" dirty="0">
              <a:latin typeface="Arial" panose="020B0604020202020204" pitchFamily="34" charset="0"/>
              <a:cs typeface="Arial" panose="020B0604020202020204" pitchFamily="34" charset="0"/>
            </a:endParaRPr>
          </a:p>
        </p:txBody>
      </p:sp>
      <p:graphicFrame>
        <p:nvGraphicFramePr>
          <p:cNvPr id="82" name="Tabulka 81"/>
          <p:cNvGraphicFramePr>
            <a:graphicFrameLocks noGrp="1"/>
          </p:cNvGraphicFramePr>
          <p:nvPr>
            <p:extLst>
              <p:ext uri="{D42A27DB-BD31-4B8C-83A1-F6EECF244321}">
                <p14:modId xmlns:p14="http://schemas.microsoft.com/office/powerpoint/2010/main" val="1444416650"/>
              </p:ext>
            </p:extLst>
          </p:nvPr>
        </p:nvGraphicFramePr>
        <p:xfrm>
          <a:off x="5607697" y="1531268"/>
          <a:ext cx="4473399" cy="3384374"/>
        </p:xfrm>
        <a:graphic>
          <a:graphicData uri="http://schemas.openxmlformats.org/drawingml/2006/table">
            <a:tbl>
              <a:tblPr/>
              <a:tblGrid>
                <a:gridCol w="553443">
                  <a:extLst>
                    <a:ext uri="{9D8B030D-6E8A-4147-A177-3AD203B41FA5}">
                      <a16:colId xmlns:a16="http://schemas.microsoft.com/office/drawing/2014/main" val="4035041799"/>
                    </a:ext>
                  </a:extLst>
                </a:gridCol>
                <a:gridCol w="553443">
                  <a:extLst>
                    <a:ext uri="{9D8B030D-6E8A-4147-A177-3AD203B41FA5}">
                      <a16:colId xmlns:a16="http://schemas.microsoft.com/office/drawing/2014/main" val="3945868842"/>
                    </a:ext>
                  </a:extLst>
                </a:gridCol>
                <a:gridCol w="553443">
                  <a:extLst>
                    <a:ext uri="{9D8B030D-6E8A-4147-A177-3AD203B41FA5}">
                      <a16:colId xmlns:a16="http://schemas.microsoft.com/office/drawing/2014/main" val="2532320613"/>
                    </a:ext>
                  </a:extLst>
                </a:gridCol>
                <a:gridCol w="625038">
                  <a:extLst>
                    <a:ext uri="{9D8B030D-6E8A-4147-A177-3AD203B41FA5}">
                      <a16:colId xmlns:a16="http://schemas.microsoft.com/office/drawing/2014/main" val="3495000097"/>
                    </a:ext>
                  </a:extLst>
                </a:gridCol>
                <a:gridCol w="553443">
                  <a:extLst>
                    <a:ext uri="{9D8B030D-6E8A-4147-A177-3AD203B41FA5}">
                      <a16:colId xmlns:a16="http://schemas.microsoft.com/office/drawing/2014/main" val="3172927102"/>
                    </a:ext>
                  </a:extLst>
                </a:gridCol>
                <a:gridCol w="553443">
                  <a:extLst>
                    <a:ext uri="{9D8B030D-6E8A-4147-A177-3AD203B41FA5}">
                      <a16:colId xmlns:a16="http://schemas.microsoft.com/office/drawing/2014/main" val="369331185"/>
                    </a:ext>
                  </a:extLst>
                </a:gridCol>
                <a:gridCol w="553443">
                  <a:extLst>
                    <a:ext uri="{9D8B030D-6E8A-4147-A177-3AD203B41FA5}">
                      <a16:colId xmlns:a16="http://schemas.microsoft.com/office/drawing/2014/main" val="1218693939"/>
                    </a:ext>
                  </a:extLst>
                </a:gridCol>
                <a:gridCol w="527703">
                  <a:extLst>
                    <a:ext uri="{9D8B030D-6E8A-4147-A177-3AD203B41FA5}">
                      <a16:colId xmlns:a16="http://schemas.microsoft.com/office/drawing/2014/main" val="613626728"/>
                    </a:ext>
                  </a:extLst>
                </a:gridCol>
              </a:tblGrid>
              <a:tr h="341368">
                <a:tc gridSpan="8">
                  <a:txBody>
                    <a:bodyPr/>
                    <a:lstStyle/>
                    <a:p>
                      <a:pPr algn="ctr" fontAlgn="ctr"/>
                      <a:r>
                        <a:rPr lang="cs-CZ" sz="1100" b="0" i="0" u="none" strike="noStrike">
                          <a:solidFill>
                            <a:srgbClr val="000000"/>
                          </a:solidFill>
                          <a:effectLst/>
                          <a:latin typeface="Arial Black" panose="020B0A04020102020204" pitchFamily="34" charset="0"/>
                        </a:rPr>
                        <a:t>Turnaj starší přípravky Třebenice 7.4.2018                                                                     Semifinálová skupina H okresní ligy 1. turnaj</a:t>
                      </a:r>
                    </a:p>
                  </a:txBody>
                  <a:tcPr marL="3152" marR="3152" marT="31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926305605"/>
                  </a:ext>
                </a:extLst>
              </a:tr>
              <a:tr h="621994">
                <a:tc>
                  <a:txBody>
                    <a:bodyPr/>
                    <a:lstStyle/>
                    <a:p>
                      <a:pPr algn="ctr" fontAlgn="ctr"/>
                      <a:r>
                        <a:rPr lang="cs-CZ" sz="800" b="0" i="0" u="none" strike="noStrike" dirty="0">
                          <a:solidFill>
                            <a:srgbClr val="000000"/>
                          </a:solidFill>
                          <a:effectLst/>
                          <a:latin typeface="Arial Black" panose="020B0A04020102020204" pitchFamily="34" charset="0"/>
                        </a:rPr>
                        <a:t> </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900" b="1" i="0" u="none" strike="noStrike" dirty="0">
                          <a:solidFill>
                            <a:srgbClr val="009900"/>
                          </a:solidFill>
                          <a:effectLst/>
                          <a:latin typeface="Arial Black" panose="020B0A04020102020204" pitchFamily="34" charset="0"/>
                        </a:rPr>
                        <a:t> SK Štětí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9900"/>
                          </a:solidFill>
                          <a:effectLst/>
                          <a:latin typeface="Arial Black" panose="020B0A04020102020204" pitchFamily="34" charset="0"/>
                        </a:rPr>
                        <a:t>SK Sokol Brozany</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9900"/>
                          </a:solidFill>
                          <a:effectLst/>
                          <a:latin typeface="Arial Black" panose="020B0A04020102020204" pitchFamily="34" charset="0"/>
                        </a:rPr>
                        <a:t>FK Slavoj </a:t>
                      </a:r>
                      <a:r>
                        <a:rPr lang="cs-CZ" sz="800" b="1" i="0" u="none" strike="noStrike" dirty="0">
                          <a:solidFill>
                            <a:srgbClr val="009900"/>
                          </a:solidFill>
                          <a:effectLst/>
                          <a:latin typeface="Arial Black" panose="020B0A04020102020204" pitchFamily="34" charset="0"/>
                        </a:rPr>
                        <a:t>Třebenice</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9900"/>
                          </a:solidFill>
                          <a:effectLst/>
                          <a:latin typeface="Arial Black" panose="020B0A04020102020204" pitchFamily="34" charset="0"/>
                        </a:rPr>
                        <a:t>TJ Sokol </a:t>
                      </a:r>
                      <a:r>
                        <a:rPr lang="cs-CZ" sz="800" b="1" i="0" u="none" strike="noStrike" dirty="0" err="1">
                          <a:solidFill>
                            <a:srgbClr val="009900"/>
                          </a:solidFill>
                          <a:effectLst/>
                          <a:latin typeface="Arial Black" panose="020B0A04020102020204" pitchFamily="34" charset="0"/>
                        </a:rPr>
                        <a:t>Pokratice</a:t>
                      </a:r>
                      <a:endParaRPr lang="cs-CZ" sz="800" b="1" i="0" u="none" strike="noStrike" dirty="0">
                        <a:solidFill>
                          <a:srgbClr val="0099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0" i="0" u="none" strike="noStrike">
                          <a:solidFill>
                            <a:srgbClr val="009900"/>
                          </a:solidFill>
                          <a:effectLst/>
                          <a:latin typeface="Arial Black" panose="020B0A04020102020204" pitchFamily="34" charset="0"/>
                        </a:rPr>
                        <a:t>Body</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900" b="0" i="0" u="none" strike="noStrike">
                          <a:solidFill>
                            <a:srgbClr val="009900"/>
                          </a:solidFill>
                          <a:effectLst/>
                          <a:latin typeface="Arial Black" panose="020B0A04020102020204" pitchFamily="34" charset="0"/>
                        </a:rPr>
                        <a:t>Skóre</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900" b="0" i="0" u="none" strike="noStrike">
                          <a:solidFill>
                            <a:srgbClr val="009900"/>
                          </a:solidFill>
                          <a:effectLst/>
                          <a:latin typeface="Arial Black" panose="020B0A04020102020204" pitchFamily="34" charset="0"/>
                        </a:rPr>
                        <a:t>Pořadí</a:t>
                      </a: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061320974"/>
                  </a:ext>
                </a:extLst>
              </a:tr>
              <a:tr h="621994">
                <a:tc>
                  <a:txBody>
                    <a:bodyPr/>
                    <a:lstStyle/>
                    <a:p>
                      <a:pPr algn="ctr" fontAlgn="ctr"/>
                      <a:r>
                        <a:rPr lang="cs-CZ" sz="900" b="1" i="0" u="none" strike="noStrike">
                          <a:solidFill>
                            <a:srgbClr val="009900"/>
                          </a:solidFill>
                          <a:effectLst/>
                          <a:latin typeface="Arial Black" panose="020B0A04020102020204" pitchFamily="34" charset="0"/>
                        </a:rPr>
                        <a:t> SK Štětí  </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smtClean="0">
                          <a:solidFill>
                            <a:srgbClr val="000000"/>
                          </a:solidFill>
                          <a:effectLst/>
                          <a:latin typeface="Arial Black" panose="020B0A04020102020204" pitchFamily="34" charset="0"/>
                        </a:rPr>
                        <a:t>4:6</a:t>
                      </a: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2:3</a:t>
                      </a: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Black" panose="020B0A04020102020204" pitchFamily="34" charset="0"/>
                        </a:rPr>
                        <a:t> </a:t>
                      </a:r>
                      <a:r>
                        <a:rPr lang="cs-CZ" sz="1100" b="1" i="0" u="none" strike="noStrike" dirty="0" smtClean="0">
                          <a:solidFill>
                            <a:srgbClr val="000000"/>
                          </a:solidFill>
                          <a:effectLst/>
                          <a:latin typeface="Arial Black" panose="020B0A04020102020204" pitchFamily="34" charset="0"/>
                        </a:rPr>
                        <a:t>1:2</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smtClean="0">
                          <a:solidFill>
                            <a:srgbClr val="000000"/>
                          </a:solidFill>
                          <a:effectLst/>
                          <a:latin typeface="Arial Black" panose="020B0A04020102020204" pitchFamily="34" charset="0"/>
                        </a:rPr>
                        <a:t>0</a:t>
                      </a:r>
                      <a:r>
                        <a:rPr lang="cs-CZ" sz="1400" b="1" i="0" u="none" strike="noStrike" dirty="0">
                          <a:solidFill>
                            <a:srgbClr val="000000"/>
                          </a:solidFill>
                          <a:effectLst/>
                          <a:latin typeface="Arial Black" panose="020B0A04020102020204" pitchFamily="34" charset="0"/>
                        </a:rPr>
                        <a:t> </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a:solidFill>
                            <a:srgbClr val="000000"/>
                          </a:solidFill>
                          <a:effectLst/>
                          <a:latin typeface="Arial Black" panose="020B0A04020102020204" pitchFamily="34" charset="0"/>
                        </a:rPr>
                        <a:t> </a:t>
                      </a:r>
                      <a:r>
                        <a:rPr lang="cs-CZ" sz="1400" b="1" i="0" u="none" strike="noStrike" dirty="0" smtClean="0">
                          <a:solidFill>
                            <a:srgbClr val="000000"/>
                          </a:solidFill>
                          <a:effectLst/>
                          <a:latin typeface="Arial Black" panose="020B0A04020102020204" pitchFamily="34" charset="0"/>
                        </a:rPr>
                        <a:t>7:11</a:t>
                      </a:r>
                      <a:endParaRPr lang="cs-CZ" sz="14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smtClean="0">
                          <a:solidFill>
                            <a:srgbClr val="000000"/>
                          </a:solidFill>
                          <a:effectLst/>
                          <a:latin typeface="Arial Black" panose="020B0A04020102020204" pitchFamily="34" charset="0"/>
                        </a:rPr>
                        <a:t>4</a:t>
                      </a:r>
                      <a:endParaRPr lang="cs-CZ" sz="14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7414356"/>
                  </a:ext>
                </a:extLst>
              </a:tr>
              <a:tr h="621994">
                <a:tc>
                  <a:txBody>
                    <a:bodyPr/>
                    <a:lstStyle/>
                    <a:p>
                      <a:pPr algn="ctr" fontAlgn="ctr"/>
                      <a:r>
                        <a:rPr lang="cs-CZ" sz="900" b="1" i="0" u="none" strike="noStrike">
                          <a:solidFill>
                            <a:srgbClr val="009900"/>
                          </a:solidFill>
                          <a:effectLst/>
                          <a:latin typeface="Arial Black" panose="020B0A04020102020204" pitchFamily="34" charset="0"/>
                        </a:rPr>
                        <a:t>SK Sokol   Brozany</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Black" panose="020B0A04020102020204" pitchFamily="34" charset="0"/>
                        </a:rPr>
                        <a:t> </a:t>
                      </a:r>
                      <a:r>
                        <a:rPr lang="cs-CZ" sz="1100" b="1" i="0" u="none" strike="noStrike" dirty="0" smtClean="0">
                          <a:solidFill>
                            <a:srgbClr val="000000"/>
                          </a:solidFill>
                          <a:effectLst/>
                          <a:latin typeface="Arial Black" panose="020B0A04020102020204" pitchFamily="34" charset="0"/>
                        </a:rPr>
                        <a:t>6:4</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smtClean="0">
                          <a:solidFill>
                            <a:srgbClr val="000000"/>
                          </a:solidFill>
                          <a:effectLst/>
                          <a:latin typeface="Arial Black" panose="020B0A04020102020204" pitchFamily="34" charset="0"/>
                        </a:rPr>
                        <a:t>6:2</a:t>
                      </a: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1:4</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a:solidFill>
                            <a:srgbClr val="000000"/>
                          </a:solidFill>
                          <a:effectLst/>
                          <a:latin typeface="Arial Black" panose="020B0A04020102020204" pitchFamily="34" charset="0"/>
                        </a:rPr>
                        <a:t> </a:t>
                      </a:r>
                      <a:r>
                        <a:rPr lang="cs-CZ" sz="1400" b="1" i="0" u="none" strike="noStrike" dirty="0" smtClean="0">
                          <a:solidFill>
                            <a:srgbClr val="000000"/>
                          </a:solidFill>
                          <a:effectLst/>
                          <a:latin typeface="Arial Black" panose="020B0A04020102020204" pitchFamily="34" charset="0"/>
                        </a:rPr>
                        <a:t>6</a:t>
                      </a:r>
                      <a:endParaRPr lang="cs-CZ" sz="1400" b="1" i="0" u="none" strike="noStrike" dirty="0">
                        <a:solidFill>
                          <a:srgbClr val="000000"/>
                        </a:solidFill>
                        <a:effectLst/>
                        <a:latin typeface="Arial Black" panose="020B0A04020102020204" pitchFamily="34" charset="0"/>
                      </a:endParaRP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smtClean="0">
                          <a:solidFill>
                            <a:srgbClr val="000000"/>
                          </a:solidFill>
                          <a:effectLst/>
                          <a:latin typeface="Arial Black" panose="020B0A04020102020204" pitchFamily="34" charset="0"/>
                        </a:rPr>
                        <a:t>13:10</a:t>
                      </a:r>
                      <a:r>
                        <a:rPr lang="cs-CZ" sz="14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smtClean="0">
                          <a:solidFill>
                            <a:srgbClr val="000000"/>
                          </a:solidFill>
                          <a:effectLst/>
                          <a:latin typeface="Arial Black" panose="020B0A04020102020204" pitchFamily="34" charset="0"/>
                        </a:rPr>
                        <a:t>2</a:t>
                      </a:r>
                      <a:endParaRPr lang="cs-CZ" sz="14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14350"/>
                  </a:ext>
                </a:extLst>
              </a:tr>
              <a:tr h="621994">
                <a:tc>
                  <a:txBody>
                    <a:bodyPr/>
                    <a:lstStyle/>
                    <a:p>
                      <a:pPr algn="ctr" fontAlgn="ctr"/>
                      <a:r>
                        <a:rPr lang="cs-CZ" sz="900" b="1" i="0" u="none" strike="noStrike" dirty="0">
                          <a:solidFill>
                            <a:srgbClr val="009900"/>
                          </a:solidFill>
                          <a:effectLst/>
                          <a:latin typeface="Arial Black" panose="020B0A04020102020204" pitchFamily="34" charset="0"/>
                        </a:rPr>
                        <a:t>FK Slavoj </a:t>
                      </a:r>
                      <a:r>
                        <a:rPr lang="cs-CZ" sz="700" b="1" i="0" u="none" strike="noStrike" dirty="0">
                          <a:solidFill>
                            <a:srgbClr val="009900"/>
                          </a:solidFill>
                          <a:effectLst/>
                          <a:latin typeface="Arial Black" panose="020B0A04020102020204" pitchFamily="34" charset="0"/>
                        </a:rPr>
                        <a:t>Třebenice</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Black" panose="020B0A04020102020204" pitchFamily="34" charset="0"/>
                        </a:rPr>
                        <a:t> </a:t>
                      </a:r>
                      <a:r>
                        <a:rPr lang="cs-CZ" sz="1100" b="1" i="0" u="none" strike="noStrike" dirty="0" smtClean="0">
                          <a:solidFill>
                            <a:srgbClr val="000000"/>
                          </a:solidFill>
                          <a:effectLst/>
                          <a:latin typeface="Arial Black" panose="020B0A04020102020204" pitchFamily="34" charset="0"/>
                        </a:rPr>
                        <a:t>3:2</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2:6</a:t>
                      </a: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a:solidFill>
                            <a:srgbClr val="000000"/>
                          </a:solidFill>
                          <a:effectLst/>
                          <a:latin typeface="Arial Black" panose="020B0A04020102020204" pitchFamily="34" charset="0"/>
                        </a:rPr>
                        <a:t> </a:t>
                      </a:r>
                      <a:r>
                        <a:rPr lang="cs-CZ" sz="1100" b="1" i="0" u="none" strike="noStrike" dirty="0" smtClean="0">
                          <a:solidFill>
                            <a:srgbClr val="000000"/>
                          </a:solidFill>
                          <a:effectLst/>
                          <a:latin typeface="Arial Black" panose="020B0A04020102020204" pitchFamily="34" charset="0"/>
                        </a:rPr>
                        <a:t>2:4</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a:solidFill>
                            <a:srgbClr val="000000"/>
                          </a:solidFill>
                          <a:effectLst/>
                          <a:latin typeface="Arial Black" panose="020B0A04020102020204" pitchFamily="34" charset="0"/>
                        </a:rPr>
                        <a:t> </a:t>
                      </a:r>
                      <a:r>
                        <a:rPr lang="cs-CZ" sz="1400" b="1" i="0" u="none" strike="noStrike" dirty="0" smtClean="0">
                          <a:solidFill>
                            <a:srgbClr val="000000"/>
                          </a:solidFill>
                          <a:effectLst/>
                          <a:latin typeface="Arial Black" panose="020B0A04020102020204" pitchFamily="34" charset="0"/>
                        </a:rPr>
                        <a:t>3</a:t>
                      </a:r>
                      <a:endParaRPr lang="cs-CZ" sz="1400" b="1" i="0" u="none" strike="noStrike" dirty="0">
                        <a:solidFill>
                          <a:srgbClr val="000000"/>
                        </a:solidFill>
                        <a:effectLst/>
                        <a:latin typeface="Arial Black" panose="020B0A04020102020204" pitchFamily="34" charset="0"/>
                      </a:endParaRP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a:solidFill>
                            <a:srgbClr val="000000"/>
                          </a:solidFill>
                          <a:effectLst/>
                          <a:latin typeface="Arial Black" panose="020B0A04020102020204" pitchFamily="34" charset="0"/>
                        </a:rPr>
                        <a:t> </a:t>
                      </a:r>
                      <a:r>
                        <a:rPr lang="cs-CZ" sz="1400" b="1" i="0" u="none" strike="noStrike" dirty="0" smtClean="0">
                          <a:solidFill>
                            <a:srgbClr val="000000"/>
                          </a:solidFill>
                          <a:effectLst/>
                          <a:latin typeface="Arial Black" panose="020B0A04020102020204" pitchFamily="34" charset="0"/>
                        </a:rPr>
                        <a:t>7:12</a:t>
                      </a:r>
                      <a:endParaRPr lang="cs-CZ" sz="14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smtClean="0">
                          <a:solidFill>
                            <a:srgbClr val="000000"/>
                          </a:solidFill>
                          <a:effectLst/>
                          <a:latin typeface="Arial Black" panose="020B0A04020102020204" pitchFamily="34" charset="0"/>
                        </a:rPr>
                        <a:t>3</a:t>
                      </a:r>
                      <a:endParaRPr lang="cs-CZ" sz="14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7502213"/>
                  </a:ext>
                </a:extLst>
              </a:tr>
              <a:tr h="555030">
                <a:tc>
                  <a:txBody>
                    <a:bodyPr/>
                    <a:lstStyle/>
                    <a:p>
                      <a:pPr algn="ctr" fontAlgn="ctr"/>
                      <a:r>
                        <a:rPr lang="cs-CZ" sz="900" b="1" i="0" u="none" strike="noStrike" dirty="0">
                          <a:solidFill>
                            <a:srgbClr val="009900"/>
                          </a:solidFill>
                          <a:effectLst/>
                          <a:latin typeface="Arial Black" panose="020B0A04020102020204" pitchFamily="34" charset="0"/>
                        </a:rPr>
                        <a:t>TJ Sokol </a:t>
                      </a:r>
                      <a:r>
                        <a:rPr lang="cs-CZ" sz="800" b="1" i="0" u="none" strike="noStrike" dirty="0" err="1" smtClean="0">
                          <a:solidFill>
                            <a:srgbClr val="009900"/>
                          </a:solidFill>
                          <a:effectLst/>
                          <a:latin typeface="Arial Black" panose="020B0A04020102020204" pitchFamily="34" charset="0"/>
                        </a:rPr>
                        <a:t>Pokratice</a:t>
                      </a:r>
                      <a:endParaRPr lang="cs-CZ" sz="600" b="1" i="0" u="none" strike="noStrike" dirty="0">
                        <a:solidFill>
                          <a:srgbClr val="009900"/>
                        </a:solidFill>
                        <a:effectLst/>
                        <a:latin typeface="Arial Black" panose="020B0A04020102020204" pitchFamily="34" charset="0"/>
                      </a:endParaRP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Black" panose="020B0A04020102020204" pitchFamily="34" charset="0"/>
                        </a:rPr>
                        <a:t> </a:t>
                      </a:r>
                      <a:r>
                        <a:rPr lang="cs-CZ" sz="1100" b="1" i="0" u="none" strike="noStrike" dirty="0" smtClean="0">
                          <a:solidFill>
                            <a:srgbClr val="000000"/>
                          </a:solidFill>
                          <a:effectLst/>
                          <a:latin typeface="Arial Black" panose="020B0A04020102020204" pitchFamily="34" charset="0"/>
                        </a:rPr>
                        <a:t>2:1</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4:1</a:t>
                      </a: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Black" panose="020B0A04020102020204" pitchFamily="34" charset="0"/>
                        </a:rPr>
                        <a:t> </a:t>
                      </a:r>
                      <a:r>
                        <a:rPr lang="cs-CZ" sz="1100" b="1" i="0" u="none" strike="noStrike" dirty="0" smtClean="0">
                          <a:solidFill>
                            <a:srgbClr val="000000"/>
                          </a:solidFill>
                          <a:effectLst/>
                          <a:latin typeface="Arial Black" panose="020B0A04020102020204" pitchFamily="34" charset="0"/>
                        </a:rPr>
                        <a:t>4:2</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400" b="1" i="0" u="none" strike="noStrike" dirty="0">
                          <a:solidFill>
                            <a:srgbClr val="000000"/>
                          </a:solidFill>
                          <a:effectLst/>
                          <a:latin typeface="Arial Black" panose="020B0A04020102020204" pitchFamily="34" charset="0"/>
                        </a:rPr>
                        <a:t> </a:t>
                      </a:r>
                      <a:r>
                        <a:rPr lang="cs-CZ" sz="1400" b="1" i="0" u="none" strike="noStrike" dirty="0" smtClean="0">
                          <a:solidFill>
                            <a:srgbClr val="000000"/>
                          </a:solidFill>
                          <a:effectLst/>
                          <a:latin typeface="Arial Black" panose="020B0A04020102020204" pitchFamily="34" charset="0"/>
                        </a:rPr>
                        <a:t>9</a:t>
                      </a:r>
                      <a:endParaRPr lang="cs-CZ" sz="1400" b="1" i="0" u="none" strike="noStrike" dirty="0">
                        <a:solidFill>
                          <a:srgbClr val="000000"/>
                        </a:solidFill>
                        <a:effectLst/>
                        <a:latin typeface="Arial Black" panose="020B0A04020102020204" pitchFamily="34" charset="0"/>
                      </a:endParaRP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a:solidFill>
                            <a:srgbClr val="000000"/>
                          </a:solidFill>
                          <a:effectLst/>
                          <a:latin typeface="Arial Black" panose="020B0A04020102020204" pitchFamily="34" charset="0"/>
                        </a:rPr>
                        <a:t> </a:t>
                      </a:r>
                      <a:r>
                        <a:rPr lang="cs-CZ" sz="1400" b="1" i="0" u="none" strike="noStrike" dirty="0" smtClean="0">
                          <a:solidFill>
                            <a:srgbClr val="000000"/>
                          </a:solidFill>
                          <a:effectLst/>
                          <a:latin typeface="Arial Black" panose="020B0A04020102020204" pitchFamily="34" charset="0"/>
                        </a:rPr>
                        <a:t>10:4</a:t>
                      </a:r>
                      <a:endParaRPr lang="cs-CZ" sz="14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smtClean="0">
                          <a:solidFill>
                            <a:srgbClr val="000000"/>
                          </a:solidFill>
                          <a:effectLst/>
                          <a:latin typeface="Arial Black" panose="020B0A04020102020204" pitchFamily="34" charset="0"/>
                        </a:rPr>
                        <a:t>1</a:t>
                      </a:r>
                      <a:r>
                        <a:rPr lang="cs-CZ" sz="14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9739524"/>
                  </a:ext>
                </a:extLst>
              </a:tr>
            </a:tbl>
          </a:graphicData>
        </a:graphic>
      </p:graphicFrame>
      <p:sp>
        <p:nvSpPr>
          <p:cNvPr id="3" name="TextovéPole 2"/>
          <p:cNvSpPr txBox="1"/>
          <p:nvPr/>
        </p:nvSpPr>
        <p:spPr>
          <a:xfrm>
            <a:off x="5607697" y="91108"/>
            <a:ext cx="4545407" cy="1323439"/>
          </a:xfrm>
          <a:prstGeom prst="rect">
            <a:avLst/>
          </a:prstGeom>
          <a:pattFill prst="solidDmnd">
            <a:fgClr>
              <a:srgbClr val="99B6FF"/>
            </a:fgClr>
            <a:bgClr>
              <a:schemeClr val="bg1"/>
            </a:bgClr>
          </a:pattFill>
          <a:effectLst>
            <a:softEdge rad="0"/>
          </a:effectLst>
        </p:spPr>
        <p:txBody>
          <a:bodyPr wrap="square" rtlCol="0">
            <a:spAutoFit/>
          </a:bodyPr>
          <a:lstStyle/>
          <a:p>
            <a:pPr algn="ctr"/>
            <a:r>
              <a:rPr lang="cs-CZ" sz="2000" dirty="0" smtClean="0">
                <a:latin typeface="Arial Black" panose="020B0A04020102020204" pitchFamily="34" charset="0"/>
              </a:rPr>
              <a:t>V úvodním jarním turnaji semifinálové skupiny okresní ligy skončila starší přípravka na posledním 4. místě</a:t>
            </a:r>
          </a:p>
        </p:txBody>
      </p:sp>
      <p:sp>
        <p:nvSpPr>
          <p:cNvPr id="6" name="TextovéPole 5"/>
          <p:cNvSpPr txBox="1"/>
          <p:nvPr/>
        </p:nvSpPr>
        <p:spPr>
          <a:xfrm>
            <a:off x="5607697" y="5059660"/>
            <a:ext cx="4473399" cy="1384995"/>
          </a:xfrm>
          <a:prstGeom prst="rect">
            <a:avLst/>
          </a:prstGeom>
          <a:solidFill>
            <a:schemeClr val="accent3">
              <a:lumMod val="95000"/>
            </a:schemeClr>
          </a:solidFill>
          <a:effectLst>
            <a:glow rad="101600">
              <a:srgbClr val="FFFF66">
                <a:alpha val="40000"/>
              </a:srgbClr>
            </a:glow>
            <a:softEdge rad="241300"/>
          </a:effectLst>
        </p:spPr>
        <p:txBody>
          <a:bodyPr wrap="square" rtlCol="0">
            <a:spAutoFit/>
          </a:bodyPr>
          <a:lstStyle/>
          <a:p>
            <a:pPr algn="just"/>
            <a:r>
              <a:rPr lang="cs-CZ" sz="1600" u="sng" dirty="0" smtClean="0">
                <a:latin typeface="Arial Black" panose="020B0A04020102020204" pitchFamily="34" charset="0"/>
              </a:rPr>
              <a:t>Sestava: </a:t>
            </a:r>
            <a:r>
              <a:rPr lang="cs-CZ" dirty="0" smtClean="0">
                <a:latin typeface="Arial Black" panose="020B0A04020102020204" pitchFamily="34" charset="0"/>
              </a:rPr>
              <a:t>Jan Brabec, Michal </a:t>
            </a:r>
            <a:r>
              <a:rPr lang="cs-CZ" dirty="0" err="1" smtClean="0">
                <a:latin typeface="Arial Black" panose="020B0A04020102020204" pitchFamily="34" charset="0"/>
              </a:rPr>
              <a:t>Hofreiter</a:t>
            </a:r>
            <a:r>
              <a:rPr lang="cs-CZ" dirty="0" smtClean="0">
                <a:latin typeface="Arial Black" panose="020B0A04020102020204" pitchFamily="34" charset="0"/>
              </a:rPr>
              <a:t>, Lukáš Tyle, Dominik Božík, Tomáš </a:t>
            </a:r>
            <a:r>
              <a:rPr lang="cs-CZ" dirty="0" err="1" smtClean="0">
                <a:latin typeface="Arial Black" panose="020B0A04020102020204" pitchFamily="34" charset="0"/>
              </a:rPr>
              <a:t>Kýček</a:t>
            </a:r>
            <a:r>
              <a:rPr lang="cs-CZ" dirty="0" smtClean="0">
                <a:latin typeface="Arial Black" panose="020B0A04020102020204" pitchFamily="34" charset="0"/>
              </a:rPr>
              <a:t>, David Bílek, Lukáš Volák, Dominik Štefl, Max </a:t>
            </a:r>
            <a:r>
              <a:rPr lang="cs-CZ" dirty="0" err="1" smtClean="0">
                <a:latin typeface="Arial Black" panose="020B0A04020102020204" pitchFamily="34" charset="0"/>
              </a:rPr>
              <a:t>Homoliak</a:t>
            </a:r>
            <a:r>
              <a:rPr lang="cs-CZ" dirty="0" smtClean="0">
                <a:latin typeface="Arial Black" panose="020B0A04020102020204" pitchFamily="34" charset="0"/>
              </a:rPr>
              <a:t>, Jaroslav Pačes, Petr Bradáč, Matěj Baroch </a:t>
            </a:r>
            <a:endParaRPr lang="cs-CZ" sz="1600" dirty="0" smtClean="0">
              <a:latin typeface="Arial Black" panose="020B0A04020102020204" pitchFamily="34" charset="0"/>
            </a:endParaRPr>
          </a:p>
          <a:p>
            <a:r>
              <a:rPr lang="cs-CZ" sz="1600" u="sng" dirty="0" smtClean="0">
                <a:latin typeface="Arial Black" panose="020B0A04020102020204" pitchFamily="34" charset="0"/>
              </a:rPr>
              <a:t>Trenér:</a:t>
            </a:r>
            <a:r>
              <a:rPr lang="cs-CZ" sz="1600" dirty="0" smtClean="0">
                <a:latin typeface="Arial Black" panose="020B0A04020102020204" pitchFamily="34" charset="0"/>
              </a:rPr>
              <a:t> </a:t>
            </a:r>
            <a:r>
              <a:rPr lang="cs-CZ" sz="1600" dirty="0" err="1" smtClean="0">
                <a:latin typeface="Arial Black" panose="020B0A04020102020204" pitchFamily="34" charset="0"/>
              </a:rPr>
              <a:t>R.Švejdar</a:t>
            </a:r>
            <a:endParaRPr lang="cs-CZ" sz="1600" dirty="0" smtClean="0">
              <a:latin typeface="Arial Black" panose="020B0A04020102020204" pitchFamily="34" charset="0"/>
            </a:endParaRPr>
          </a:p>
          <a:p>
            <a:r>
              <a:rPr lang="cs-CZ" sz="1600" u="sng" dirty="0" smtClean="0">
                <a:latin typeface="Arial Black" panose="020B0A04020102020204" pitchFamily="34" charset="0"/>
              </a:rPr>
              <a:t>Vedoucí:</a:t>
            </a:r>
            <a:r>
              <a:rPr lang="cs-CZ" sz="1600" dirty="0" smtClean="0">
                <a:latin typeface="Arial Black" panose="020B0A04020102020204" pitchFamily="34" charset="0"/>
              </a:rPr>
              <a:t> </a:t>
            </a:r>
            <a:r>
              <a:rPr lang="cs-CZ" sz="1600" dirty="0" err="1" smtClean="0">
                <a:latin typeface="Arial Black" panose="020B0A04020102020204" pitchFamily="34" charset="0"/>
              </a:rPr>
              <a:t>J.Nedomlelová</a:t>
            </a:r>
            <a:endParaRPr lang="cs-CZ" sz="1600" dirty="0" smtClean="0">
              <a:latin typeface="Arial Black" panose="020B0A04020102020204" pitchFamily="34" charset="0"/>
            </a:endParaRPr>
          </a:p>
        </p:txBody>
      </p:sp>
      <p:pic>
        <p:nvPicPr>
          <p:cNvPr id="7" name="Obrázek 6" descr="Clipart - &lt;strong&gt;Soccer&lt;/strong&gt; playing boy coloured"/>
          <p:cNvPicPr>
            <a:picLocks noChangeAspect="1"/>
          </p:cNvPicPr>
          <p:nvPr/>
        </p:nvPicPr>
        <p:blipFill>
          <a:blip r:embed="rId75" cstate="print">
            <a:extLst>
              <a:ext uri="{28A0092B-C50C-407E-A947-70E740481C1C}">
                <a14:useLocalDpi xmlns:a14="http://schemas.microsoft.com/office/drawing/2010/main" val="0"/>
              </a:ext>
            </a:extLst>
          </a:blip>
          <a:stretch>
            <a:fillRect/>
          </a:stretch>
        </p:blipFill>
        <p:spPr>
          <a:xfrm>
            <a:off x="9072984" y="6032455"/>
            <a:ext cx="729000" cy="972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římá spojovací šipka 6"/>
          <p:cNvCxnSpPr/>
          <p:nvPr/>
        </p:nvCxnSpPr>
        <p:spPr bwMode="auto">
          <a:xfrm>
            <a:off x="8834919" y="7239000"/>
            <a:ext cx="1144011"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0" name="Přímá spojovací šipka 9"/>
          <p:cNvCxnSpPr/>
          <p:nvPr/>
        </p:nvCxnSpPr>
        <p:spPr bwMode="auto">
          <a:xfrm>
            <a:off x="9335448" y="7239000"/>
            <a:ext cx="71574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4" name="Přímá spojovací šipka 13"/>
          <p:cNvCxnSpPr/>
          <p:nvPr/>
        </p:nvCxnSpPr>
        <p:spPr bwMode="auto">
          <a:xfrm>
            <a:off x="8906000" y="7239000"/>
            <a:ext cx="100204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211922" y="6685261"/>
            <a:ext cx="100204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7" name="TextovéPole 16"/>
          <p:cNvSpPr txBox="1"/>
          <p:nvPr/>
        </p:nvSpPr>
        <p:spPr>
          <a:xfrm>
            <a:off x="1676962"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26</a:t>
            </a:r>
          </a:p>
        </p:txBody>
      </p:sp>
      <p:sp>
        <p:nvSpPr>
          <p:cNvPr id="19" name="TextovéPole 18"/>
          <p:cNvSpPr txBox="1"/>
          <p:nvPr/>
        </p:nvSpPr>
        <p:spPr>
          <a:xfrm>
            <a:off x="7721583" y="7004456"/>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7</a:t>
            </a:r>
          </a:p>
        </p:txBody>
      </p:sp>
      <p:pic>
        <p:nvPicPr>
          <p:cNvPr id="4098" name="Picture 38"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099" name="Picture 37"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00" name="Picture 36"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4101" name="Picture 35"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4102" name="Picture 34"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4103" name="Picture 33"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4104" name="Picture 32"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4105" name="Picture 31"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4106" name="Picture 30"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4107" name="Picture 29"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4108" name="Picture 28"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4109" name="Picture 27"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4110" name="Picture 26"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4111" name="Picture 25"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4112" name="Picture 24"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4113" name="Picture 23"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4114" name="Picture 22"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4115" name="Picture 21"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4116" name="Picture 20"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4117" name="Picture 19"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4118" name="Picture 18"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2952750"/>
            <a:ext cx="909637" cy="228600"/>
          </a:xfrm>
          <a:prstGeom prst="rect">
            <a:avLst/>
          </a:prstGeom>
          <a:noFill/>
          <a:ln w="9525">
            <a:miter lim="800000"/>
            <a:headEnd/>
            <a:tailEnd/>
          </a:ln>
        </p:spPr>
      </p:pic>
      <p:pic>
        <p:nvPicPr>
          <p:cNvPr id="4119" name="Picture 17"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2952750"/>
            <a:ext cx="909637" cy="228600"/>
          </a:xfrm>
          <a:prstGeom prst="rect">
            <a:avLst/>
          </a:prstGeom>
          <a:noFill/>
          <a:ln w="9525">
            <a:miter lim="800000"/>
            <a:headEnd/>
            <a:tailEnd/>
          </a:ln>
        </p:spPr>
      </p:pic>
      <p:pic>
        <p:nvPicPr>
          <p:cNvPr id="4120" name="Picture 16"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3181350"/>
            <a:ext cx="909637" cy="228600"/>
          </a:xfrm>
          <a:prstGeom prst="rect">
            <a:avLst/>
          </a:prstGeom>
          <a:noFill/>
          <a:ln w="9525">
            <a:miter lim="800000"/>
            <a:headEnd/>
            <a:tailEnd/>
          </a:ln>
        </p:spPr>
      </p:pic>
      <p:pic>
        <p:nvPicPr>
          <p:cNvPr id="4121" name="Picture 15"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3181350"/>
            <a:ext cx="909637" cy="228600"/>
          </a:xfrm>
          <a:prstGeom prst="rect">
            <a:avLst/>
          </a:prstGeom>
          <a:noFill/>
          <a:ln w="9525">
            <a:miter lim="800000"/>
            <a:headEnd/>
            <a:tailEnd/>
          </a:ln>
        </p:spPr>
      </p:pic>
      <p:pic>
        <p:nvPicPr>
          <p:cNvPr id="4122" name="Picture 14"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4123" name="Picture 13"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4124" name="Picture 12"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4125" name="Picture 11"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4126" name="Picture 10"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3867150"/>
            <a:ext cx="909637" cy="228600"/>
          </a:xfrm>
          <a:prstGeom prst="rect">
            <a:avLst/>
          </a:prstGeom>
          <a:noFill/>
          <a:ln w="9525">
            <a:miter lim="800000"/>
            <a:headEnd/>
            <a:tailEnd/>
          </a:ln>
        </p:spPr>
      </p:pic>
      <p:pic>
        <p:nvPicPr>
          <p:cNvPr id="4127" name="Picture 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3867150"/>
            <a:ext cx="909637" cy="228600"/>
          </a:xfrm>
          <a:prstGeom prst="rect">
            <a:avLst/>
          </a:prstGeom>
          <a:noFill/>
          <a:ln w="9525">
            <a:miter lim="800000"/>
            <a:headEnd/>
            <a:tailEnd/>
          </a:ln>
        </p:spPr>
      </p:pic>
      <p:pic>
        <p:nvPicPr>
          <p:cNvPr id="4128" name="Picture 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4095750"/>
            <a:ext cx="909637" cy="228600"/>
          </a:xfrm>
          <a:prstGeom prst="rect">
            <a:avLst/>
          </a:prstGeom>
          <a:noFill/>
          <a:ln w="9525">
            <a:miter lim="800000"/>
            <a:headEnd/>
            <a:tailEnd/>
          </a:ln>
        </p:spPr>
      </p:pic>
      <p:pic>
        <p:nvPicPr>
          <p:cNvPr id="4129" name="Picture 7"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4095750"/>
            <a:ext cx="909637" cy="228600"/>
          </a:xfrm>
          <a:prstGeom prst="rect">
            <a:avLst/>
          </a:prstGeom>
          <a:noFill/>
          <a:ln w="9525">
            <a:miter lim="800000"/>
            <a:headEnd/>
            <a:tailEnd/>
          </a:ln>
        </p:spPr>
      </p:pic>
      <p:pic>
        <p:nvPicPr>
          <p:cNvPr id="4130" name="Picture 46"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909637" cy="942975"/>
          </a:xfrm>
          <a:prstGeom prst="rect">
            <a:avLst/>
          </a:prstGeom>
          <a:noFill/>
          <a:ln w="9525">
            <a:miter lim="800000"/>
            <a:headEnd/>
            <a:tailEnd/>
          </a:ln>
        </p:spPr>
      </p:pic>
      <p:pic>
        <p:nvPicPr>
          <p:cNvPr id="4131" name="Picture 45"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942975"/>
          </a:xfrm>
          <a:prstGeom prst="rect">
            <a:avLst/>
          </a:prstGeom>
          <a:noFill/>
          <a:ln w="9525">
            <a:miter lim="800000"/>
            <a:headEnd/>
            <a:tailEnd/>
          </a:ln>
        </p:spPr>
      </p:pic>
      <p:pic>
        <p:nvPicPr>
          <p:cNvPr id="4132" name="Picture 44"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866775"/>
            <a:ext cx="909637" cy="952500"/>
          </a:xfrm>
          <a:prstGeom prst="rect">
            <a:avLst/>
          </a:prstGeom>
          <a:noFill/>
          <a:ln w="9525">
            <a:miter lim="800000"/>
            <a:headEnd/>
            <a:tailEnd/>
          </a:ln>
        </p:spPr>
      </p:pic>
      <p:pic>
        <p:nvPicPr>
          <p:cNvPr id="4133" name="Picture 43"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866775"/>
            <a:ext cx="909637" cy="952500"/>
          </a:xfrm>
          <a:prstGeom prst="rect">
            <a:avLst/>
          </a:prstGeom>
          <a:noFill/>
          <a:ln w="9525">
            <a:miter lim="800000"/>
            <a:headEnd/>
            <a:tailEnd/>
          </a:ln>
        </p:spPr>
      </p:pic>
      <p:pic>
        <p:nvPicPr>
          <p:cNvPr id="4134" name="Picture 42"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1247775"/>
            <a:ext cx="909637" cy="742950"/>
          </a:xfrm>
          <a:prstGeom prst="rect">
            <a:avLst/>
          </a:prstGeom>
          <a:noFill/>
          <a:ln w="9525">
            <a:miter lim="800000"/>
            <a:headEnd/>
            <a:tailEnd/>
          </a:ln>
        </p:spPr>
      </p:pic>
      <p:pic>
        <p:nvPicPr>
          <p:cNvPr id="4135" name="Picture 41"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1247775"/>
            <a:ext cx="909637" cy="742950"/>
          </a:xfrm>
          <a:prstGeom prst="rect">
            <a:avLst/>
          </a:prstGeom>
          <a:noFill/>
          <a:ln w="9525">
            <a:miter lim="800000"/>
            <a:headEnd/>
            <a:tailEnd/>
          </a:ln>
        </p:spPr>
      </p:pic>
      <p:pic>
        <p:nvPicPr>
          <p:cNvPr id="4136" name="Picture 9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37" name="Picture 9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38" name="Picture 9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4139" name="Picture 9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4140" name="Picture 8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4141" name="Picture 8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4142" name="Picture 8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4143" name="Picture 8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4144" name="Picture 8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4145" name="Picture 8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4146" name="Picture 50"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47" name="Picture 51"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48" name="Picture 52"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49" name="Picture 53"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0" name="Picture 5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1" name="Picture 55"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2" name="Picture 56"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3" name="Picture 57"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4" name="Picture 58"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5" name="Picture 83"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6" name="Picture 82"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7" name="Picture 81"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8" name="Picture 80"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9" name="Picture 79"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0" name="Picture 229"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1" name="Picture 228"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2" name="Picture 227"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3" name="Picture 226"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4" name="Picture 225"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5" name="Picture 224"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6" name="Picture 223"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7" name="Picture 222"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8" name="Picture 221"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9" name="Picture 220"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0" name="Picture 219"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1" name="Picture 218"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2" name="Picture 217"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3" name="Picture 216"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4" name="Picture 215"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5" name="Picture 214"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6" name="Picture 213"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7" name="Picture 212"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8" name="Picture 146"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9" name="Picture 145"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0" name="Picture 144"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1" name="Picture 143"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2" name="Picture 142"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3" name="Picture 141"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4" name="Picture 140"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5" name="Picture 139"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6" name="Picture 138"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7" name="Picture 137"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8" name="Picture 136"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9" name="Picture 135"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0" name="Picture 134"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1" name="Picture 133"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2" name="Picture 132"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3" name="Picture 131"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4" name="Picture 130"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5" name="Picture 129"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6" name="Picture 128"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7" name="Picture 127"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8" name="Picture 126"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9" name="Picture 125"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0" name="Picture 124"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1" name="Picture 123"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2" name="Picture 122"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3" name="Picture 121"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4" name="Picture 120"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5" name="Picture 119"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sp>
        <p:nvSpPr>
          <p:cNvPr id="15" name="Ovál 14"/>
          <p:cNvSpPr/>
          <p:nvPr/>
        </p:nvSpPr>
        <p:spPr bwMode="auto">
          <a:xfrm>
            <a:off x="8208888" y="5655306"/>
            <a:ext cx="504056" cy="608912"/>
          </a:xfrm>
          <a:prstGeom prst="ellipse">
            <a:avLst/>
          </a:prstGeom>
          <a:noFill/>
          <a:ln w="9525">
            <a:noFill/>
            <a:miter lim="800000"/>
            <a:headEnd/>
            <a:tailEnd/>
          </a:ln>
          <a:effectLst/>
        </p:spPr>
        <p:txBody>
          <a:bodyPr vert="horz" wrap="square" lIns="0" tIns="252000" rIns="38088" bIns="39675"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900" b="1" i="0" u="none" strike="noStrike" cap="none" normalizeH="0" baseline="0" dirty="0" smtClean="0">
              <a:ln>
                <a:noFill/>
              </a:ln>
              <a:solidFill>
                <a:srgbClr val="FFFFFF"/>
              </a:solidFill>
              <a:effectLst/>
              <a:latin typeface="Arial" pitchFamily="34" charset="0"/>
              <a:cs typeface="Arial" pitchFamily="34" charset="0"/>
            </a:endParaRPr>
          </a:p>
        </p:txBody>
      </p:sp>
      <p:pic>
        <p:nvPicPr>
          <p:cNvPr id="6" name="Obrázek 5"/>
          <p:cNvPicPr>
            <a:picLocks noChangeAspect="1"/>
          </p:cNvPicPr>
          <p:nvPr/>
        </p:nvPicPr>
        <p:blipFill>
          <a:blip r:embed="rId111"/>
          <a:stretch>
            <a:fillRect/>
          </a:stretch>
        </p:blipFill>
        <p:spPr>
          <a:xfrm>
            <a:off x="6995990" y="4195564"/>
            <a:ext cx="1559135" cy="773333"/>
          </a:xfrm>
          <a:prstGeom prst="rect">
            <a:avLst/>
          </a:prstGeom>
        </p:spPr>
      </p:pic>
      <p:sp>
        <p:nvSpPr>
          <p:cNvPr id="8" name="Obdélník 7"/>
          <p:cNvSpPr/>
          <p:nvPr/>
        </p:nvSpPr>
        <p:spPr>
          <a:xfrm>
            <a:off x="5499922" y="1243236"/>
            <a:ext cx="4622235" cy="3000821"/>
          </a:xfrm>
          <a:prstGeom prst="rect">
            <a:avLst/>
          </a:prstGeom>
          <a:pattFill prst="wdUpDiag">
            <a:fgClr>
              <a:schemeClr val="bg1">
                <a:lumMod val="95000"/>
              </a:schemeClr>
            </a:fgClr>
            <a:bgClr>
              <a:schemeClr val="bg1"/>
            </a:bgClr>
          </a:pattFill>
        </p:spPr>
        <p:txBody>
          <a:bodyPr wrap="square">
            <a:spAutoFit/>
          </a:bodyPr>
          <a:lstStyle/>
          <a:p>
            <a:pPr algn="ctr"/>
            <a:r>
              <a:rPr lang="cs-CZ" sz="1400" u="sng" dirty="0" smtClean="0">
                <a:solidFill>
                  <a:srgbClr val="000000"/>
                </a:solidFill>
                <a:latin typeface="Arial Black" panose="020B0A04020102020204" pitchFamily="34" charset="0"/>
                <a:cs typeface="Arial" panose="020B0604020202020204" pitchFamily="34" charset="0"/>
              </a:rPr>
              <a:t>Na podzim nám zápas v Horním Jiřetíně vyšel</a:t>
            </a:r>
          </a:p>
          <a:p>
            <a:pPr algn="ctr"/>
            <a:r>
              <a:rPr lang="cs-CZ" sz="1400" u="sng" dirty="0" smtClean="0">
                <a:solidFill>
                  <a:schemeClr val="accent6">
                    <a:lumMod val="50000"/>
                  </a:schemeClr>
                </a:solidFill>
                <a:latin typeface="Arial" panose="020B0604020202020204" pitchFamily="34" charset="0"/>
                <a:cs typeface="Arial" panose="020B0604020202020204" pitchFamily="34" charset="0"/>
              </a:rPr>
              <a:t>TJ </a:t>
            </a:r>
            <a:r>
              <a:rPr lang="cs-CZ" sz="1400" u="sng" dirty="0">
                <a:solidFill>
                  <a:schemeClr val="accent6">
                    <a:lumMod val="50000"/>
                  </a:schemeClr>
                </a:solidFill>
                <a:latin typeface="Arial" panose="020B0604020202020204" pitchFamily="34" charset="0"/>
                <a:cs typeface="Arial" panose="020B0604020202020204" pitchFamily="34" charset="0"/>
              </a:rPr>
              <a:t>Sokol Horní Jiřetín/FK Litvínov – SK Štětí</a:t>
            </a:r>
            <a:endParaRPr lang="cs-CZ" sz="1400" dirty="0">
              <a:solidFill>
                <a:schemeClr val="accent6">
                  <a:lumMod val="50000"/>
                </a:schemeClr>
              </a:solidFill>
              <a:latin typeface="Arial" panose="020B0604020202020204" pitchFamily="34" charset="0"/>
              <a:cs typeface="Arial" panose="020B0604020202020204" pitchFamily="34" charset="0"/>
            </a:endParaRPr>
          </a:p>
          <a:p>
            <a:pPr algn="ctr"/>
            <a:r>
              <a:rPr lang="cs-CZ" sz="1400" u="sng" dirty="0">
                <a:solidFill>
                  <a:schemeClr val="accent6">
                    <a:lumMod val="50000"/>
                  </a:schemeClr>
                </a:solidFill>
                <a:latin typeface="Arial" panose="020B0604020202020204" pitchFamily="34" charset="0"/>
                <a:cs typeface="Arial" panose="020B0604020202020204" pitchFamily="34" charset="0"/>
              </a:rPr>
              <a:t>0:2(0:1)     19.8.2017  2. </a:t>
            </a:r>
            <a:r>
              <a:rPr lang="cs-CZ" sz="1400" u="sng" dirty="0" smtClean="0">
                <a:solidFill>
                  <a:schemeClr val="accent6">
                    <a:lumMod val="50000"/>
                  </a:schemeClr>
                </a:solidFill>
                <a:latin typeface="Arial" panose="020B0604020202020204" pitchFamily="34" charset="0"/>
                <a:cs typeface="Arial" panose="020B0604020202020204" pitchFamily="34" charset="0"/>
              </a:rPr>
              <a:t>kolo</a:t>
            </a:r>
          </a:p>
          <a:p>
            <a:pPr algn="just"/>
            <a:r>
              <a:rPr lang="cs-CZ" sz="1050" dirty="0">
                <a:latin typeface="Arial" panose="020B0604020202020204" pitchFamily="34" charset="0"/>
                <a:cs typeface="Arial" panose="020B0604020202020204" pitchFamily="34" charset="0"/>
              </a:rPr>
              <a:t>Na horké půdě v Horním Jiřetíně mužstvo zápas zvládlo a odvedlo dobrou práci. V prvním poločase bylo naše herní úsilí odměněno brankou Fausta ve 23. minutě. Když po hodině hry přidal stejný hráč druhou branku, tak už jsme věřili, že si odvezeme všechny body. Domácí měli za celý zápas 2 velké šance. Vychytal je ale Gabriel v brance a jenom potvrdil, že naše vítězství bylo zasloužené. </a:t>
            </a:r>
            <a:endParaRPr lang="cs-CZ" sz="1050" u="sng" dirty="0" smtClean="0">
              <a:solidFill>
                <a:srgbClr val="000000"/>
              </a:solidFill>
              <a:latin typeface="Arial" panose="020B0604020202020204" pitchFamily="34" charset="0"/>
              <a:cs typeface="Arial" panose="020B0604020202020204" pitchFamily="34" charset="0"/>
            </a:endParaRPr>
          </a:p>
          <a:p>
            <a:r>
              <a:rPr lang="cs-CZ" sz="1050" u="sng" dirty="0">
                <a:latin typeface="Arial" panose="020B0604020202020204" pitchFamily="34" charset="0"/>
                <a:cs typeface="Arial" panose="020B0604020202020204" pitchFamily="34" charset="0"/>
              </a:rPr>
              <a:t>Branky: </a:t>
            </a:r>
            <a:r>
              <a:rPr lang="cs-CZ" sz="1050" dirty="0">
                <a:latin typeface="Arial" panose="020B0604020202020204" pitchFamily="34" charset="0"/>
                <a:cs typeface="Arial" panose="020B0604020202020204" pitchFamily="34" charset="0"/>
              </a:rPr>
              <a:t>Faust 2</a:t>
            </a:r>
          </a:p>
          <a:p>
            <a:r>
              <a:rPr lang="cs-CZ" sz="1050" u="sng" dirty="0">
                <a:latin typeface="Arial" panose="020B0604020202020204" pitchFamily="34" charset="0"/>
                <a:cs typeface="Arial" panose="020B0604020202020204" pitchFamily="34" charset="0"/>
              </a:rPr>
              <a:t>Sestava:</a:t>
            </a:r>
            <a:r>
              <a:rPr lang="cs-CZ" sz="1050" dirty="0">
                <a:latin typeface="Arial" panose="020B0604020202020204" pitchFamily="34" charset="0"/>
                <a:cs typeface="Arial" panose="020B0604020202020204" pitchFamily="34" charset="0"/>
              </a:rPr>
              <a:t> Gabriel-</a:t>
            </a:r>
            <a:r>
              <a:rPr lang="cs-CZ" sz="1050" dirty="0" err="1">
                <a:latin typeface="Arial" panose="020B0604020202020204" pitchFamily="34" charset="0"/>
                <a:cs typeface="Arial" panose="020B0604020202020204" pitchFamily="34" charset="0"/>
              </a:rPr>
              <a:t>Čámský</a:t>
            </a:r>
            <a:r>
              <a:rPr lang="cs-CZ" sz="1050" dirty="0">
                <a:latin typeface="Arial" panose="020B0604020202020204" pitchFamily="34" charset="0"/>
                <a:cs typeface="Arial" panose="020B0604020202020204" pitchFamily="34" charset="0"/>
              </a:rPr>
              <a:t>(87.Horváth), </a:t>
            </a:r>
            <a:r>
              <a:rPr lang="cs-CZ" sz="1050" dirty="0" err="1">
                <a:latin typeface="Arial" panose="020B0604020202020204" pitchFamily="34" charset="0"/>
                <a:cs typeface="Arial" panose="020B0604020202020204" pitchFamily="34" charset="0"/>
              </a:rPr>
              <a:t>F.Svoboda</a:t>
            </a:r>
            <a:r>
              <a:rPr lang="cs-CZ" sz="1050" dirty="0">
                <a:latin typeface="Arial" panose="020B0604020202020204" pitchFamily="34" charset="0"/>
                <a:cs typeface="Arial" panose="020B0604020202020204" pitchFamily="34" charset="0"/>
              </a:rPr>
              <a:t>, </a:t>
            </a:r>
            <a:r>
              <a:rPr lang="cs-CZ" sz="1050" dirty="0" err="1">
                <a:latin typeface="Arial" panose="020B0604020202020204" pitchFamily="34" charset="0"/>
                <a:cs typeface="Arial" panose="020B0604020202020204" pitchFamily="34" charset="0"/>
              </a:rPr>
              <a:t>Ransdorf</a:t>
            </a:r>
            <a:r>
              <a:rPr lang="cs-CZ" sz="1050" dirty="0">
                <a:latin typeface="Arial" panose="020B0604020202020204" pitchFamily="34" charset="0"/>
                <a:cs typeface="Arial" panose="020B0604020202020204" pitchFamily="34" charset="0"/>
              </a:rPr>
              <a:t>, </a:t>
            </a:r>
            <a:r>
              <a:rPr lang="cs-CZ" sz="1050" dirty="0" smtClean="0">
                <a:latin typeface="Arial" panose="020B0604020202020204" pitchFamily="34" charset="0"/>
                <a:cs typeface="Arial" panose="020B0604020202020204" pitchFamily="34" charset="0"/>
              </a:rPr>
              <a:t>Mencl-</a:t>
            </a:r>
          </a:p>
          <a:p>
            <a:r>
              <a:rPr lang="cs-CZ" sz="1050" dirty="0">
                <a:latin typeface="Arial" panose="020B0604020202020204" pitchFamily="34" charset="0"/>
                <a:cs typeface="Arial" panose="020B0604020202020204" pitchFamily="34" charset="0"/>
              </a:rPr>
              <a:t> </a:t>
            </a:r>
            <a:r>
              <a:rPr lang="cs-CZ" sz="1050" dirty="0" smtClean="0">
                <a:latin typeface="Arial" panose="020B0604020202020204" pitchFamily="34" charset="0"/>
                <a:cs typeface="Arial" panose="020B0604020202020204" pitchFamily="34" charset="0"/>
              </a:rPr>
              <a:t>               </a:t>
            </a:r>
            <a:r>
              <a:rPr lang="cs-CZ" sz="1050" dirty="0" err="1" smtClean="0">
                <a:latin typeface="Arial" panose="020B0604020202020204" pitchFamily="34" charset="0"/>
                <a:cs typeface="Arial" panose="020B0604020202020204" pitchFamily="34" charset="0"/>
              </a:rPr>
              <a:t>Kucler</a:t>
            </a:r>
            <a:r>
              <a:rPr lang="cs-CZ" sz="1050" dirty="0" smtClean="0">
                <a:latin typeface="Arial" panose="020B0604020202020204" pitchFamily="34" charset="0"/>
                <a:cs typeface="Arial" panose="020B0604020202020204" pitchFamily="34" charset="0"/>
              </a:rPr>
              <a:t>(46.Beruška</a:t>
            </a:r>
            <a:r>
              <a:rPr lang="cs-CZ" sz="1050" dirty="0">
                <a:latin typeface="Arial" panose="020B0604020202020204" pitchFamily="34" charset="0"/>
                <a:cs typeface="Arial" panose="020B0604020202020204" pitchFamily="34" charset="0"/>
              </a:rPr>
              <a:t>), </a:t>
            </a:r>
            <a:r>
              <a:rPr lang="cs-CZ" sz="1050" dirty="0" err="1">
                <a:latin typeface="Arial" panose="020B0604020202020204" pitchFamily="34" charset="0"/>
                <a:cs typeface="Arial" panose="020B0604020202020204" pitchFamily="34" charset="0"/>
              </a:rPr>
              <a:t>P.Stejskal</a:t>
            </a:r>
            <a:r>
              <a:rPr lang="cs-CZ" sz="1050" dirty="0" smtClean="0">
                <a:latin typeface="Arial" panose="020B0604020202020204" pitchFamily="34" charset="0"/>
                <a:cs typeface="Arial" panose="020B0604020202020204" pitchFamily="34" charset="0"/>
              </a:rPr>
              <a:t>, Vokoun(77.Poráč</a:t>
            </a:r>
            <a:r>
              <a:rPr lang="cs-CZ" sz="1050" dirty="0">
                <a:latin typeface="Arial" panose="020B0604020202020204" pitchFamily="34" charset="0"/>
                <a:cs typeface="Arial" panose="020B0604020202020204" pitchFamily="34" charset="0"/>
              </a:rPr>
              <a:t>), </a:t>
            </a:r>
            <a:endParaRPr lang="cs-CZ" sz="1050" dirty="0" smtClean="0">
              <a:latin typeface="Arial" panose="020B0604020202020204" pitchFamily="34" charset="0"/>
              <a:cs typeface="Arial" panose="020B0604020202020204" pitchFamily="34" charset="0"/>
            </a:endParaRPr>
          </a:p>
          <a:p>
            <a:r>
              <a:rPr lang="cs-CZ" sz="1050" dirty="0">
                <a:latin typeface="Arial" panose="020B0604020202020204" pitchFamily="34" charset="0"/>
                <a:cs typeface="Arial" panose="020B0604020202020204" pitchFamily="34" charset="0"/>
              </a:rPr>
              <a:t> </a:t>
            </a:r>
            <a:r>
              <a:rPr lang="cs-CZ" sz="1050" dirty="0" smtClean="0">
                <a:latin typeface="Arial" panose="020B0604020202020204" pitchFamily="34" charset="0"/>
                <a:cs typeface="Arial" panose="020B0604020202020204" pitchFamily="34" charset="0"/>
              </a:rPr>
              <a:t>               Vacek(89.Feko</a:t>
            </a:r>
            <a:r>
              <a:rPr lang="cs-CZ" sz="1050" dirty="0">
                <a:latin typeface="Arial" panose="020B0604020202020204" pitchFamily="34" charset="0"/>
                <a:cs typeface="Arial" panose="020B0604020202020204" pitchFamily="34" charset="0"/>
              </a:rPr>
              <a:t>), Faust-Brandejs(83.Šmidrkal)  </a:t>
            </a:r>
          </a:p>
          <a:p>
            <a:r>
              <a:rPr lang="cs-CZ" sz="1050" u="sng" dirty="0">
                <a:latin typeface="Arial" panose="020B0604020202020204" pitchFamily="34" charset="0"/>
                <a:cs typeface="Arial" panose="020B0604020202020204" pitchFamily="34" charset="0"/>
              </a:rPr>
              <a:t>Připraveni:</a:t>
            </a:r>
            <a:r>
              <a:rPr lang="cs-CZ" sz="1050" dirty="0">
                <a:latin typeface="Arial" panose="020B0604020202020204" pitchFamily="34" charset="0"/>
                <a:cs typeface="Arial" panose="020B0604020202020204" pitchFamily="34" charset="0"/>
              </a:rPr>
              <a:t> Slavík, </a:t>
            </a:r>
            <a:r>
              <a:rPr lang="cs-CZ" sz="1050" dirty="0" err="1">
                <a:latin typeface="Arial" panose="020B0604020202020204" pitchFamily="34" charset="0"/>
                <a:cs typeface="Arial" panose="020B0604020202020204" pitchFamily="34" charset="0"/>
              </a:rPr>
              <a:t>M.Svoboda</a:t>
            </a:r>
            <a:endParaRPr lang="cs-CZ" sz="1050" dirty="0">
              <a:latin typeface="Arial" panose="020B0604020202020204" pitchFamily="34" charset="0"/>
              <a:cs typeface="Arial" panose="020B0604020202020204" pitchFamily="34" charset="0"/>
            </a:endParaRPr>
          </a:p>
          <a:p>
            <a:r>
              <a:rPr lang="cs-CZ" sz="1050" u="sng" dirty="0">
                <a:latin typeface="Arial" panose="020B0604020202020204" pitchFamily="34" charset="0"/>
                <a:cs typeface="Arial" panose="020B0604020202020204" pitchFamily="34" charset="0"/>
              </a:rPr>
              <a:t>Trenér</a:t>
            </a:r>
            <a:r>
              <a:rPr lang="cs-CZ" sz="1050" dirty="0">
                <a:latin typeface="Arial" panose="020B0604020202020204" pitchFamily="34" charset="0"/>
                <a:cs typeface="Arial" panose="020B0604020202020204" pitchFamily="34" charset="0"/>
              </a:rPr>
              <a:t>: </a:t>
            </a:r>
            <a:r>
              <a:rPr lang="cs-CZ" sz="1050" dirty="0" err="1">
                <a:latin typeface="Arial" panose="020B0604020202020204" pitchFamily="34" charset="0"/>
                <a:cs typeface="Arial" panose="020B0604020202020204" pitchFamily="34" charset="0"/>
              </a:rPr>
              <a:t>J.Ransdorf</a:t>
            </a:r>
            <a:r>
              <a:rPr lang="cs-CZ" sz="1050" dirty="0">
                <a:latin typeface="Arial" panose="020B0604020202020204" pitchFamily="34" charset="0"/>
                <a:cs typeface="Arial" panose="020B0604020202020204" pitchFamily="34" charset="0"/>
              </a:rPr>
              <a:t>, </a:t>
            </a:r>
            <a:r>
              <a:rPr lang="cs-CZ" sz="1050" dirty="0" err="1">
                <a:latin typeface="Arial" panose="020B0604020202020204" pitchFamily="34" charset="0"/>
                <a:cs typeface="Arial" panose="020B0604020202020204" pitchFamily="34" charset="0"/>
              </a:rPr>
              <a:t>K.Zuna</a:t>
            </a:r>
            <a:r>
              <a:rPr lang="cs-CZ" sz="1050" dirty="0">
                <a:latin typeface="Arial" panose="020B0604020202020204" pitchFamily="34" charset="0"/>
                <a:cs typeface="Arial" panose="020B0604020202020204" pitchFamily="34" charset="0"/>
              </a:rPr>
              <a:t>  </a:t>
            </a:r>
            <a:r>
              <a:rPr lang="cs-CZ" sz="1050" u="sng" dirty="0">
                <a:latin typeface="Arial" panose="020B0604020202020204" pitchFamily="34" charset="0"/>
                <a:cs typeface="Arial" panose="020B0604020202020204" pitchFamily="34" charset="0"/>
              </a:rPr>
              <a:t>Vedoucí:</a:t>
            </a:r>
            <a:r>
              <a:rPr lang="cs-CZ" sz="1050" dirty="0">
                <a:latin typeface="Arial" panose="020B0604020202020204" pitchFamily="34" charset="0"/>
                <a:cs typeface="Arial" panose="020B0604020202020204" pitchFamily="34" charset="0"/>
              </a:rPr>
              <a:t> </a:t>
            </a:r>
            <a:r>
              <a:rPr lang="cs-CZ" sz="1050" dirty="0" err="1">
                <a:latin typeface="Arial" panose="020B0604020202020204" pitchFamily="34" charset="0"/>
                <a:cs typeface="Arial" panose="020B0604020202020204" pitchFamily="34" charset="0"/>
              </a:rPr>
              <a:t>J.Havner</a:t>
            </a:r>
            <a:r>
              <a:rPr lang="cs-CZ" sz="1050" dirty="0">
                <a:latin typeface="Arial" panose="020B0604020202020204" pitchFamily="34" charset="0"/>
                <a:cs typeface="Arial" panose="020B0604020202020204" pitchFamily="34" charset="0"/>
              </a:rPr>
              <a:t>  </a:t>
            </a:r>
            <a:r>
              <a:rPr lang="cs-CZ" sz="1050" u="sng" dirty="0">
                <a:latin typeface="Arial" panose="020B0604020202020204" pitchFamily="34" charset="0"/>
                <a:cs typeface="Arial" panose="020B0604020202020204" pitchFamily="34" charset="0"/>
              </a:rPr>
              <a:t>Masér:</a:t>
            </a:r>
            <a:r>
              <a:rPr lang="cs-CZ" sz="1050" dirty="0">
                <a:latin typeface="Arial" panose="020B0604020202020204" pitchFamily="34" charset="0"/>
                <a:cs typeface="Arial" panose="020B0604020202020204" pitchFamily="34" charset="0"/>
              </a:rPr>
              <a:t> </a:t>
            </a:r>
            <a:r>
              <a:rPr lang="cs-CZ" sz="1050" dirty="0" err="1">
                <a:latin typeface="Arial" panose="020B0604020202020204" pitchFamily="34" charset="0"/>
                <a:cs typeface="Arial" panose="020B0604020202020204" pitchFamily="34" charset="0"/>
              </a:rPr>
              <a:t>K.Zavřel</a:t>
            </a:r>
            <a:r>
              <a:rPr lang="cs-CZ" sz="1050" dirty="0">
                <a:latin typeface="Arial" panose="020B0604020202020204" pitchFamily="34" charset="0"/>
                <a:cs typeface="Arial" panose="020B0604020202020204" pitchFamily="34" charset="0"/>
              </a:rPr>
              <a:t> </a:t>
            </a:r>
          </a:p>
          <a:p>
            <a:r>
              <a:rPr lang="cs-CZ" sz="1050" u="sng" dirty="0">
                <a:latin typeface="Arial" panose="020B0604020202020204" pitchFamily="34" charset="0"/>
                <a:cs typeface="Arial" panose="020B0604020202020204" pitchFamily="34" charset="0"/>
              </a:rPr>
              <a:t>Rozhodčí</a:t>
            </a:r>
            <a:r>
              <a:rPr lang="cs-CZ" sz="1050" dirty="0">
                <a:latin typeface="Arial" panose="020B0604020202020204" pitchFamily="34" charset="0"/>
                <a:cs typeface="Arial" panose="020B0604020202020204" pitchFamily="34" charset="0"/>
              </a:rPr>
              <a:t>: </a:t>
            </a:r>
            <a:r>
              <a:rPr lang="cs-CZ" sz="1050" dirty="0" err="1">
                <a:latin typeface="Arial" panose="020B0604020202020204" pitchFamily="34" charset="0"/>
                <a:cs typeface="Arial" panose="020B0604020202020204" pitchFamily="34" charset="0"/>
              </a:rPr>
              <a:t>P.Kolátor-T.Doubek</a:t>
            </a:r>
            <a:r>
              <a:rPr lang="cs-CZ" sz="1050" dirty="0">
                <a:latin typeface="Arial" panose="020B0604020202020204" pitchFamily="34" charset="0"/>
                <a:cs typeface="Arial" panose="020B0604020202020204" pitchFamily="34" charset="0"/>
              </a:rPr>
              <a:t>, </a:t>
            </a:r>
            <a:r>
              <a:rPr lang="cs-CZ" sz="1050" dirty="0" err="1">
                <a:latin typeface="Arial" panose="020B0604020202020204" pitchFamily="34" charset="0"/>
                <a:cs typeface="Arial" panose="020B0604020202020204" pitchFamily="34" charset="0"/>
              </a:rPr>
              <a:t>J.Zítko</a:t>
            </a:r>
            <a:r>
              <a:rPr lang="cs-CZ" sz="1050" dirty="0">
                <a:latin typeface="Arial" panose="020B0604020202020204" pitchFamily="34" charset="0"/>
                <a:cs typeface="Arial" panose="020B0604020202020204" pitchFamily="34" charset="0"/>
              </a:rPr>
              <a:t>  </a:t>
            </a:r>
            <a:r>
              <a:rPr lang="cs-CZ" sz="1050" u="sng" dirty="0">
                <a:latin typeface="Arial" panose="020B0604020202020204" pitchFamily="34" charset="0"/>
                <a:cs typeface="Arial" panose="020B0604020202020204" pitchFamily="34" charset="0"/>
              </a:rPr>
              <a:t>Delegát:</a:t>
            </a:r>
            <a:r>
              <a:rPr lang="cs-CZ" sz="1050" dirty="0">
                <a:latin typeface="Arial" panose="020B0604020202020204" pitchFamily="34" charset="0"/>
                <a:cs typeface="Arial" panose="020B0604020202020204" pitchFamily="34" charset="0"/>
              </a:rPr>
              <a:t> </a:t>
            </a:r>
            <a:r>
              <a:rPr lang="cs-CZ" sz="1050" dirty="0" err="1">
                <a:latin typeface="Arial" panose="020B0604020202020204" pitchFamily="34" charset="0"/>
                <a:cs typeface="Arial" panose="020B0604020202020204" pitchFamily="34" charset="0"/>
              </a:rPr>
              <a:t>A.Suchánek</a:t>
            </a:r>
            <a:r>
              <a:rPr lang="cs-CZ" sz="1050" dirty="0">
                <a:latin typeface="Arial" panose="020B0604020202020204" pitchFamily="34" charset="0"/>
                <a:cs typeface="Arial" panose="020B0604020202020204" pitchFamily="34" charset="0"/>
              </a:rPr>
              <a:t>  </a:t>
            </a:r>
            <a:r>
              <a:rPr lang="cs-CZ" sz="1050" dirty="0" smtClean="0">
                <a:latin typeface="Arial" panose="020B0604020202020204" pitchFamily="34" charset="0"/>
                <a:cs typeface="Arial" panose="020B0604020202020204" pitchFamily="34" charset="0"/>
              </a:rPr>
              <a:t> </a:t>
            </a:r>
            <a:r>
              <a:rPr lang="cs-CZ" sz="1050" dirty="0">
                <a:latin typeface="Arial" panose="020B0604020202020204" pitchFamily="34" charset="0"/>
                <a:cs typeface="Arial" panose="020B0604020202020204" pitchFamily="34" charset="0"/>
              </a:rPr>
              <a:t>100 </a:t>
            </a:r>
            <a:r>
              <a:rPr lang="cs-CZ" sz="1050" dirty="0" smtClean="0">
                <a:latin typeface="Arial" panose="020B0604020202020204" pitchFamily="34" charset="0"/>
                <a:cs typeface="Arial" panose="020B0604020202020204" pitchFamily="34" charset="0"/>
              </a:rPr>
              <a:t>diváků</a:t>
            </a:r>
            <a:endParaRPr lang="cs-CZ" dirty="0">
              <a:solidFill>
                <a:srgbClr val="000000"/>
              </a:solidFill>
              <a:latin typeface="Arial" panose="020B0604020202020204" pitchFamily="34" charset="0"/>
            </a:endParaRPr>
          </a:p>
        </p:txBody>
      </p:sp>
      <p:sp>
        <p:nvSpPr>
          <p:cNvPr id="2" name="TextovéPole 1"/>
          <p:cNvSpPr txBox="1"/>
          <p:nvPr/>
        </p:nvSpPr>
        <p:spPr>
          <a:xfrm>
            <a:off x="5499922" y="91108"/>
            <a:ext cx="4551272" cy="1015663"/>
          </a:xfrm>
          <a:prstGeom prst="rect">
            <a:avLst/>
          </a:prstGeom>
          <a:pattFill prst="horzBrick">
            <a:fgClr>
              <a:srgbClr val="FFFF66"/>
            </a:fgClr>
            <a:bgClr>
              <a:schemeClr val="bg1"/>
            </a:bgClr>
          </a:pattFill>
          <a:effectLst>
            <a:glow rad="101600">
              <a:srgbClr val="00FFFF">
                <a:alpha val="40000"/>
              </a:srgbClr>
            </a:glow>
            <a:softEdge rad="241300"/>
          </a:effectLst>
        </p:spPr>
        <p:txBody>
          <a:bodyPr wrap="square" rtlCol="0">
            <a:spAutoFit/>
          </a:bodyPr>
          <a:lstStyle/>
          <a:p>
            <a:pPr algn="ctr"/>
            <a:r>
              <a:rPr lang="cs-CZ" sz="2000" dirty="0" smtClean="0">
                <a:solidFill>
                  <a:srgbClr val="CC0000"/>
                </a:solidFill>
                <a:latin typeface="Arial Black" panose="020B0A04020102020204" pitchFamily="34" charset="0"/>
              </a:rPr>
              <a:t>Po porážce doma s Modlany v 1. kole sezóny jsme v dalším kole vyhráli v Horním Jiřetíně</a:t>
            </a:r>
          </a:p>
        </p:txBody>
      </p:sp>
      <p:pic>
        <p:nvPicPr>
          <p:cNvPr id="3" name="Obrázek 2"/>
          <p:cNvPicPr>
            <a:picLocks noChangeAspect="1"/>
          </p:cNvPicPr>
          <p:nvPr/>
        </p:nvPicPr>
        <p:blipFill>
          <a:blip r:embed="rId112"/>
          <a:stretch>
            <a:fillRect/>
          </a:stretch>
        </p:blipFill>
        <p:spPr>
          <a:xfrm>
            <a:off x="5777398" y="5005762"/>
            <a:ext cx="3741641" cy="1836000"/>
          </a:xfrm>
          <a:prstGeom prst="rect">
            <a:avLst/>
          </a:prstGeom>
          <a:ln w="34925">
            <a:solidFill>
              <a:schemeClr val="accent5">
                <a:lumMod val="75000"/>
              </a:schemeClr>
            </a:solidFill>
          </a:ln>
        </p:spPr>
      </p:pic>
      <p:pic>
        <p:nvPicPr>
          <p:cNvPr id="4" name="Obrázek 3"/>
          <p:cNvPicPr>
            <a:picLocks noChangeAspect="1"/>
          </p:cNvPicPr>
          <p:nvPr/>
        </p:nvPicPr>
        <p:blipFill>
          <a:blip r:embed="rId113"/>
          <a:stretch>
            <a:fillRect/>
          </a:stretch>
        </p:blipFill>
        <p:spPr>
          <a:xfrm>
            <a:off x="236563" y="1090973"/>
            <a:ext cx="4496545" cy="2628000"/>
          </a:xfrm>
          <a:prstGeom prst="rect">
            <a:avLst/>
          </a:prstGeom>
          <a:ln w="25400">
            <a:solidFill>
              <a:schemeClr val="accent6"/>
            </a:solidFill>
          </a:ln>
        </p:spPr>
      </p:pic>
      <p:sp>
        <p:nvSpPr>
          <p:cNvPr id="5" name="TextovéPole 4"/>
          <p:cNvSpPr txBox="1"/>
          <p:nvPr/>
        </p:nvSpPr>
        <p:spPr>
          <a:xfrm>
            <a:off x="234231" y="103302"/>
            <a:ext cx="4478313" cy="707886"/>
          </a:xfrm>
          <a:prstGeom prst="rect">
            <a:avLst/>
          </a:prstGeom>
          <a:solidFill>
            <a:srgbClr val="99FFCC"/>
          </a:solidFill>
          <a:effectLst>
            <a:glow rad="101600">
              <a:srgbClr val="FFCCFF">
                <a:alpha val="40000"/>
              </a:srgbClr>
            </a:glow>
            <a:softEdge rad="241300"/>
          </a:effectLst>
        </p:spPr>
        <p:txBody>
          <a:bodyPr wrap="square" rtlCol="0">
            <a:spAutoFit/>
          </a:bodyPr>
          <a:lstStyle/>
          <a:p>
            <a:pPr algn="ctr"/>
            <a:r>
              <a:rPr lang="cs-CZ" sz="2000" dirty="0" smtClean="0">
                <a:latin typeface="Arial Black" panose="020B0A04020102020204" pitchFamily="34" charset="0"/>
              </a:rPr>
              <a:t>Turnaj mladší přípravky ve Štětí dne 8.4.2018</a:t>
            </a:r>
          </a:p>
        </p:txBody>
      </p:sp>
      <p:pic>
        <p:nvPicPr>
          <p:cNvPr id="9" name="Obrázek 8"/>
          <p:cNvPicPr>
            <a:picLocks noChangeAspect="1"/>
          </p:cNvPicPr>
          <p:nvPr/>
        </p:nvPicPr>
        <p:blipFill>
          <a:blip r:embed="rId114"/>
          <a:stretch>
            <a:fillRect/>
          </a:stretch>
        </p:blipFill>
        <p:spPr>
          <a:xfrm>
            <a:off x="205822" y="4195564"/>
            <a:ext cx="4535130" cy="2376024"/>
          </a:xfrm>
          <a:prstGeom prst="rect">
            <a:avLst/>
          </a:prstGeom>
          <a:ln w="25400">
            <a:solidFill>
              <a:schemeClr val="accent6"/>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Šipka dolů 16"/>
          <p:cNvSpPr/>
          <p:nvPr/>
        </p:nvSpPr>
        <p:spPr bwMode="auto">
          <a:xfrm>
            <a:off x="1999257" y="2898775"/>
            <a:ext cx="0" cy="184150"/>
          </a:xfrm>
          <a:prstGeom prst="downArrow">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cxnSp>
        <p:nvCxnSpPr>
          <p:cNvPr id="10" name="Přímá spojovací šipka 9"/>
          <p:cNvCxnSpPr/>
          <p:nvPr/>
        </p:nvCxnSpPr>
        <p:spPr bwMode="auto">
          <a:xfrm>
            <a:off x="2880296" y="6923402"/>
            <a:ext cx="1574791"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3537904" y="7075884"/>
            <a:ext cx="114519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5" name="TextovéPole 14"/>
          <p:cNvSpPr txBox="1"/>
          <p:nvPr/>
        </p:nvSpPr>
        <p:spPr>
          <a:xfrm>
            <a:off x="2034837" y="7004456"/>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8</a:t>
            </a:r>
          </a:p>
        </p:txBody>
      </p:sp>
      <p:sp>
        <p:nvSpPr>
          <p:cNvPr id="21" name="TextovéPole 20"/>
          <p:cNvSpPr txBox="1"/>
          <p:nvPr/>
        </p:nvSpPr>
        <p:spPr>
          <a:xfrm>
            <a:off x="7707432"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25</a:t>
            </a:r>
          </a:p>
        </p:txBody>
      </p:sp>
      <p:pic>
        <p:nvPicPr>
          <p:cNvPr id="5122" name="Picture 175"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5123" name="Picture 174"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5124" name="Picture 173"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5125" name="Picture 17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5126" name="Picture 17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5127" name="Picture 17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5128" name="Picture 16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5129" name="Picture 16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5130" name="Picture 16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428750"/>
            <a:ext cx="909637" cy="228600"/>
          </a:xfrm>
          <a:prstGeom prst="rect">
            <a:avLst/>
          </a:prstGeom>
          <a:noFill/>
          <a:ln w="9525">
            <a:miter lim="800000"/>
            <a:headEnd/>
            <a:tailEnd/>
          </a:ln>
        </p:spPr>
      </p:pic>
      <p:pic>
        <p:nvPicPr>
          <p:cNvPr id="5131" name="Picture 16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428750"/>
            <a:ext cx="909637" cy="228600"/>
          </a:xfrm>
          <a:prstGeom prst="rect">
            <a:avLst/>
          </a:prstGeom>
          <a:noFill/>
          <a:ln w="9525">
            <a:miter lim="800000"/>
            <a:headEnd/>
            <a:tailEnd/>
          </a:ln>
        </p:spPr>
      </p:pic>
      <p:pic>
        <p:nvPicPr>
          <p:cNvPr id="5132" name="Picture 16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1619250"/>
            <a:ext cx="909637" cy="228600"/>
          </a:xfrm>
          <a:prstGeom prst="rect">
            <a:avLst/>
          </a:prstGeom>
          <a:noFill/>
          <a:ln w="9525">
            <a:miter lim="800000"/>
            <a:headEnd/>
            <a:tailEnd/>
          </a:ln>
        </p:spPr>
      </p:pic>
      <p:pic>
        <p:nvPicPr>
          <p:cNvPr id="5133" name="Picture 16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1619250"/>
            <a:ext cx="909637" cy="228600"/>
          </a:xfrm>
          <a:prstGeom prst="rect">
            <a:avLst/>
          </a:prstGeom>
          <a:noFill/>
          <a:ln w="9525">
            <a:miter lim="800000"/>
            <a:headEnd/>
            <a:tailEnd/>
          </a:ln>
        </p:spPr>
      </p:pic>
      <p:pic>
        <p:nvPicPr>
          <p:cNvPr id="5134" name="Picture 16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1619250"/>
            <a:ext cx="909637" cy="228600"/>
          </a:xfrm>
          <a:prstGeom prst="rect">
            <a:avLst/>
          </a:prstGeom>
          <a:noFill/>
          <a:ln w="9525">
            <a:miter lim="800000"/>
            <a:headEnd/>
            <a:tailEnd/>
          </a:ln>
        </p:spPr>
      </p:pic>
      <p:pic>
        <p:nvPicPr>
          <p:cNvPr id="5135" name="Picture 16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1619250"/>
            <a:ext cx="909637" cy="228600"/>
          </a:xfrm>
          <a:prstGeom prst="rect">
            <a:avLst/>
          </a:prstGeom>
          <a:noFill/>
          <a:ln w="9525">
            <a:miter lim="800000"/>
            <a:headEnd/>
            <a:tailEnd/>
          </a:ln>
        </p:spPr>
      </p:pic>
      <p:pic>
        <p:nvPicPr>
          <p:cNvPr id="5136" name="Picture 16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5137" name="Picture 16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5138" name="Picture 15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2000250"/>
            <a:ext cx="909637" cy="228600"/>
          </a:xfrm>
          <a:prstGeom prst="rect">
            <a:avLst/>
          </a:prstGeom>
          <a:noFill/>
          <a:ln w="9525">
            <a:miter lim="800000"/>
            <a:headEnd/>
            <a:tailEnd/>
          </a:ln>
        </p:spPr>
      </p:pic>
      <p:pic>
        <p:nvPicPr>
          <p:cNvPr id="5139" name="Picture 15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2000250"/>
            <a:ext cx="909637" cy="228600"/>
          </a:xfrm>
          <a:prstGeom prst="rect">
            <a:avLst/>
          </a:prstGeom>
          <a:noFill/>
          <a:ln w="9525">
            <a:miter lim="800000"/>
            <a:headEnd/>
            <a:tailEnd/>
          </a:ln>
        </p:spPr>
      </p:pic>
      <p:pic>
        <p:nvPicPr>
          <p:cNvPr id="5140" name="Picture 15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2190750"/>
            <a:ext cx="909637" cy="228600"/>
          </a:xfrm>
          <a:prstGeom prst="rect">
            <a:avLst/>
          </a:prstGeom>
          <a:noFill/>
          <a:ln w="9525">
            <a:miter lim="800000"/>
            <a:headEnd/>
            <a:tailEnd/>
          </a:ln>
        </p:spPr>
      </p:pic>
      <p:pic>
        <p:nvPicPr>
          <p:cNvPr id="5141" name="Picture 15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2190750"/>
            <a:ext cx="909637" cy="228600"/>
          </a:xfrm>
          <a:prstGeom prst="rect">
            <a:avLst/>
          </a:prstGeom>
          <a:noFill/>
          <a:ln w="9525">
            <a:miter lim="800000"/>
            <a:headEnd/>
            <a:tailEnd/>
          </a:ln>
        </p:spPr>
      </p:pic>
      <p:pic>
        <p:nvPicPr>
          <p:cNvPr id="5142" name="Picture 15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2381250"/>
            <a:ext cx="909637" cy="228600"/>
          </a:xfrm>
          <a:prstGeom prst="rect">
            <a:avLst/>
          </a:prstGeom>
          <a:noFill/>
          <a:ln w="9525">
            <a:miter lim="800000"/>
            <a:headEnd/>
            <a:tailEnd/>
          </a:ln>
        </p:spPr>
      </p:pic>
      <p:pic>
        <p:nvPicPr>
          <p:cNvPr id="5143" name="Picture 154"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2381250"/>
            <a:ext cx="909637" cy="228600"/>
          </a:xfrm>
          <a:prstGeom prst="rect">
            <a:avLst/>
          </a:prstGeom>
          <a:noFill/>
          <a:ln w="9525">
            <a:miter lim="800000"/>
            <a:headEnd/>
            <a:tailEnd/>
          </a:ln>
        </p:spPr>
      </p:pic>
      <p:pic>
        <p:nvPicPr>
          <p:cNvPr id="5144" name="Picture 153"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2571750"/>
            <a:ext cx="909637" cy="228600"/>
          </a:xfrm>
          <a:prstGeom prst="rect">
            <a:avLst/>
          </a:prstGeom>
          <a:noFill/>
          <a:ln w="9525">
            <a:miter lim="800000"/>
            <a:headEnd/>
            <a:tailEnd/>
          </a:ln>
        </p:spPr>
      </p:pic>
      <p:pic>
        <p:nvPicPr>
          <p:cNvPr id="5145" name="Picture 152"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2571750"/>
            <a:ext cx="909637" cy="228600"/>
          </a:xfrm>
          <a:prstGeom prst="rect">
            <a:avLst/>
          </a:prstGeom>
          <a:noFill/>
          <a:ln w="9525">
            <a:miter lim="800000"/>
            <a:headEnd/>
            <a:tailEnd/>
          </a:ln>
        </p:spPr>
      </p:pic>
      <p:pic>
        <p:nvPicPr>
          <p:cNvPr id="5146" name="Picture 151"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2762250"/>
            <a:ext cx="909637" cy="228600"/>
          </a:xfrm>
          <a:prstGeom prst="rect">
            <a:avLst/>
          </a:prstGeom>
          <a:noFill/>
          <a:ln w="9525">
            <a:miter lim="800000"/>
            <a:headEnd/>
            <a:tailEnd/>
          </a:ln>
        </p:spPr>
      </p:pic>
      <p:pic>
        <p:nvPicPr>
          <p:cNvPr id="5147" name="Picture 150"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2762250"/>
            <a:ext cx="909637" cy="228600"/>
          </a:xfrm>
          <a:prstGeom prst="rect">
            <a:avLst/>
          </a:prstGeom>
          <a:noFill/>
          <a:ln w="9525">
            <a:miter lim="800000"/>
            <a:headEnd/>
            <a:tailEnd/>
          </a:ln>
        </p:spPr>
      </p:pic>
      <p:pic>
        <p:nvPicPr>
          <p:cNvPr id="5148" name="Picture 149"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5149" name="Picture 148"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sp>
        <p:nvSpPr>
          <p:cNvPr id="2" name="TextovéPole 1"/>
          <p:cNvSpPr txBox="1"/>
          <p:nvPr/>
        </p:nvSpPr>
        <p:spPr>
          <a:xfrm>
            <a:off x="215999" y="80070"/>
            <a:ext cx="4608513" cy="3539430"/>
          </a:xfrm>
          <a:prstGeom prst="rect">
            <a:avLst/>
          </a:prstGeom>
          <a:gradFill>
            <a:gsLst>
              <a:gs pos="12000">
                <a:srgbClr val="CCFFFF"/>
              </a:gs>
              <a:gs pos="50000">
                <a:srgbClr val="FFFF00">
                  <a:shade val="67500"/>
                  <a:satMod val="115000"/>
                </a:srgbClr>
              </a:gs>
              <a:gs pos="100000">
                <a:srgbClr val="FFFF00">
                  <a:shade val="100000"/>
                  <a:satMod val="115000"/>
                </a:srgbClr>
              </a:gs>
            </a:gsLst>
            <a:lin ang="10800000" scaled="1"/>
          </a:gradFill>
          <a:effectLst>
            <a:glow rad="63500">
              <a:srgbClr val="66FF33">
                <a:alpha val="40000"/>
              </a:srgbClr>
            </a:glow>
            <a:softEdge rad="482600"/>
          </a:effectLst>
        </p:spPr>
        <p:txBody>
          <a:bodyPr wrap="square" rtlCol="0">
            <a:spAutoFit/>
          </a:bodyPr>
          <a:lstStyle/>
          <a:p>
            <a:pPr algn="ctr"/>
            <a:r>
              <a:rPr lang="cs-CZ" sz="3200" dirty="0" smtClean="0">
                <a:ln w="12700">
                  <a:solidFill>
                    <a:srgbClr val="6699FF"/>
                  </a:solidFill>
                </a:ln>
                <a:solidFill>
                  <a:srgbClr val="FF0000"/>
                </a:solidFill>
                <a:latin typeface="Rockwell Condensed" panose="02060603050405020104" pitchFamily="18" charset="0"/>
              </a:rPr>
              <a:t>Nenechte si ujít tento víkend na fotbalovém stadionu ve Štětí . </a:t>
            </a:r>
          </a:p>
          <a:p>
            <a:pPr algn="ctr"/>
            <a:r>
              <a:rPr lang="cs-CZ" sz="3200" dirty="0" smtClean="0">
                <a:ln w="12700">
                  <a:solidFill>
                    <a:srgbClr val="6699FF"/>
                  </a:solidFill>
                </a:ln>
                <a:solidFill>
                  <a:srgbClr val="FF0000"/>
                </a:solidFill>
                <a:latin typeface="Rockwell Condensed" panose="02060603050405020104" pitchFamily="18" charset="0"/>
              </a:rPr>
              <a:t>A nejenom víkend. Už zítra a pozítří, čtvrtek, pátek se zde hrají další zajímavé zápasy.</a:t>
            </a:r>
          </a:p>
        </p:txBody>
      </p:sp>
      <p:graphicFrame>
        <p:nvGraphicFramePr>
          <p:cNvPr id="3" name="Tabulka 2"/>
          <p:cNvGraphicFramePr>
            <a:graphicFrameLocks noGrp="1"/>
          </p:cNvGraphicFramePr>
          <p:nvPr>
            <p:extLst>
              <p:ext uri="{D42A27DB-BD31-4B8C-83A1-F6EECF244321}">
                <p14:modId xmlns:p14="http://schemas.microsoft.com/office/powerpoint/2010/main" val="3913008448"/>
              </p:ext>
            </p:extLst>
          </p:nvPr>
        </p:nvGraphicFramePr>
        <p:xfrm>
          <a:off x="215130" y="3903669"/>
          <a:ext cx="4608513" cy="2891484"/>
        </p:xfrm>
        <a:graphic>
          <a:graphicData uri="http://schemas.openxmlformats.org/drawingml/2006/table">
            <a:tbl>
              <a:tblPr/>
              <a:tblGrid>
                <a:gridCol w="564769">
                  <a:extLst>
                    <a:ext uri="{9D8B030D-6E8A-4147-A177-3AD203B41FA5}">
                      <a16:colId xmlns:a16="http://schemas.microsoft.com/office/drawing/2014/main" val="2094200046"/>
                    </a:ext>
                  </a:extLst>
                </a:gridCol>
                <a:gridCol w="542178">
                  <a:extLst>
                    <a:ext uri="{9D8B030D-6E8A-4147-A177-3AD203B41FA5}">
                      <a16:colId xmlns:a16="http://schemas.microsoft.com/office/drawing/2014/main" val="1580125736"/>
                    </a:ext>
                  </a:extLst>
                </a:gridCol>
                <a:gridCol w="553473">
                  <a:extLst>
                    <a:ext uri="{9D8B030D-6E8A-4147-A177-3AD203B41FA5}">
                      <a16:colId xmlns:a16="http://schemas.microsoft.com/office/drawing/2014/main" val="1902181547"/>
                    </a:ext>
                  </a:extLst>
                </a:gridCol>
                <a:gridCol w="542178">
                  <a:extLst>
                    <a:ext uri="{9D8B030D-6E8A-4147-A177-3AD203B41FA5}">
                      <a16:colId xmlns:a16="http://schemas.microsoft.com/office/drawing/2014/main" val="2815556661"/>
                    </a:ext>
                  </a:extLst>
                </a:gridCol>
                <a:gridCol w="813267">
                  <a:extLst>
                    <a:ext uri="{9D8B030D-6E8A-4147-A177-3AD203B41FA5}">
                      <a16:colId xmlns:a16="http://schemas.microsoft.com/office/drawing/2014/main" val="1175831491"/>
                    </a:ext>
                  </a:extLst>
                </a:gridCol>
                <a:gridCol w="542178">
                  <a:extLst>
                    <a:ext uri="{9D8B030D-6E8A-4147-A177-3AD203B41FA5}">
                      <a16:colId xmlns:a16="http://schemas.microsoft.com/office/drawing/2014/main" val="1514359731"/>
                    </a:ext>
                  </a:extLst>
                </a:gridCol>
                <a:gridCol w="1050470">
                  <a:extLst>
                    <a:ext uri="{9D8B030D-6E8A-4147-A177-3AD203B41FA5}">
                      <a16:colId xmlns:a16="http://schemas.microsoft.com/office/drawing/2014/main" val="1406429691"/>
                    </a:ext>
                  </a:extLst>
                </a:gridCol>
              </a:tblGrid>
              <a:tr h="716813">
                <a:tc>
                  <a:txBody>
                    <a:bodyPr/>
                    <a:lstStyle/>
                    <a:p>
                      <a:pPr algn="ctr" fontAlgn="ctr"/>
                      <a:r>
                        <a:rPr lang="cs-CZ" sz="1200" b="1" i="0" u="none" strike="noStrike" dirty="0">
                          <a:solidFill>
                            <a:srgbClr val="FF0000"/>
                          </a:solidFill>
                          <a:effectLst/>
                          <a:latin typeface="Arial Black" panose="020B0A04020102020204" pitchFamily="34" charset="0"/>
                        </a:rPr>
                        <a:t>12.04 2018</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cs-CZ" sz="1000" b="1" i="0" u="none" strike="noStrike" dirty="0">
                          <a:solidFill>
                            <a:srgbClr val="FF0000"/>
                          </a:solidFill>
                          <a:effectLst/>
                          <a:latin typeface="Arial Black" panose="020B0A04020102020204" pitchFamily="34" charset="0"/>
                        </a:rPr>
                        <a:t>čtvrtek</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cs-CZ" sz="1200" b="1" i="0" u="none" strike="noStrike">
                          <a:solidFill>
                            <a:srgbClr val="FF0000"/>
                          </a:solidFill>
                          <a:effectLst/>
                          <a:latin typeface="Arial Black" panose="020B0A04020102020204" pitchFamily="34" charset="0"/>
                        </a:rPr>
                        <a:t>17:00</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cs-CZ" sz="1200" b="1" i="0" u="none" strike="noStrike">
                          <a:solidFill>
                            <a:srgbClr val="FF0000"/>
                          </a:solidFill>
                          <a:effectLst/>
                          <a:latin typeface="Arial Black" panose="020B0A04020102020204" pitchFamily="34" charset="0"/>
                        </a:rPr>
                        <a:t>SK Štětí </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cs-CZ" sz="1200" b="1" i="0" u="none" strike="noStrike" dirty="0">
                          <a:solidFill>
                            <a:srgbClr val="FF0000"/>
                          </a:solidFill>
                          <a:effectLst/>
                          <a:latin typeface="Arial Black" panose="020B0A04020102020204" pitchFamily="34" charset="0"/>
                        </a:rPr>
                        <a:t>FK Junior Děčín A</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cs-CZ" sz="1100" b="1" i="0" u="none" strike="noStrike" dirty="0">
                          <a:solidFill>
                            <a:srgbClr val="FF0000"/>
                          </a:solidFill>
                          <a:effectLst/>
                          <a:latin typeface="Arial Black" panose="020B0A04020102020204" pitchFamily="34" charset="0"/>
                        </a:rPr>
                        <a:t>Mladší žáci</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cs-CZ" sz="1200" b="1" i="0" u="none" strike="noStrike">
                          <a:solidFill>
                            <a:srgbClr val="FF0000"/>
                          </a:solidFill>
                          <a:effectLst/>
                          <a:latin typeface="Arial Black" panose="020B0A04020102020204" pitchFamily="34" charset="0"/>
                        </a:rPr>
                        <a:t>O pohár hejtmana Ústeckého kraje 1.kolo</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498947332"/>
                  </a:ext>
                </a:extLst>
              </a:tr>
              <a:tr h="716813">
                <a:tc>
                  <a:txBody>
                    <a:bodyPr/>
                    <a:lstStyle/>
                    <a:p>
                      <a:pPr algn="ctr" fontAlgn="ctr"/>
                      <a:r>
                        <a:rPr lang="cs-CZ" sz="1200" b="1" i="0" u="none" strike="noStrike">
                          <a:solidFill>
                            <a:srgbClr val="0000CC"/>
                          </a:solidFill>
                          <a:effectLst/>
                          <a:latin typeface="Arial Black" panose="020B0A04020102020204" pitchFamily="34" charset="0"/>
                        </a:rPr>
                        <a:t>13.04 2018</a:t>
                      </a: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CC"/>
                          </a:solidFill>
                          <a:effectLst/>
                          <a:latin typeface="Arial Black" panose="020B0A04020102020204" pitchFamily="34" charset="0"/>
                        </a:rPr>
                        <a:t>pátek</a:t>
                      </a: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CC"/>
                          </a:solidFill>
                          <a:effectLst/>
                          <a:latin typeface="Arial Black" panose="020B0A04020102020204" pitchFamily="34" charset="0"/>
                        </a:rPr>
                        <a:t>17:30</a:t>
                      </a: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CC"/>
                          </a:solidFill>
                          <a:effectLst/>
                          <a:latin typeface="Arial Black" panose="020B0A04020102020204" pitchFamily="34" charset="0"/>
                        </a:rPr>
                        <a:t>Sepap Štětí</a:t>
                      </a: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err="1">
                          <a:solidFill>
                            <a:srgbClr val="0000CC"/>
                          </a:solidFill>
                          <a:effectLst/>
                          <a:latin typeface="Arial Black" panose="020B0A04020102020204" pitchFamily="34" charset="0"/>
                        </a:rPr>
                        <a:t>Tigo</a:t>
                      </a:r>
                      <a:r>
                        <a:rPr lang="cs-CZ" sz="1200" b="1" i="0" u="none" strike="noStrike" dirty="0">
                          <a:solidFill>
                            <a:srgbClr val="0000CC"/>
                          </a:solidFill>
                          <a:effectLst/>
                          <a:latin typeface="Arial Black" panose="020B0A04020102020204" pitchFamily="34" charset="0"/>
                        </a:rPr>
                        <a:t> Nučnice 1996</a:t>
                      </a: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CC"/>
                          </a:solidFill>
                          <a:effectLst/>
                          <a:latin typeface="Arial Black" panose="020B0A04020102020204" pitchFamily="34" charset="0"/>
                        </a:rPr>
                        <a:t>Stará garda</a:t>
                      </a: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CC"/>
                          </a:solidFill>
                          <a:effectLst/>
                          <a:latin typeface="Arial Black" panose="020B0A04020102020204" pitchFamily="34" charset="0"/>
                        </a:rPr>
                        <a:t>Okresní přebor</a:t>
                      </a: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17401228"/>
                  </a:ext>
                </a:extLst>
              </a:tr>
              <a:tr h="716813">
                <a:tc>
                  <a:txBody>
                    <a:bodyPr/>
                    <a:lstStyle/>
                    <a:p>
                      <a:pPr algn="ctr" fontAlgn="ctr"/>
                      <a:r>
                        <a:rPr lang="cs-CZ" sz="1200" b="1" i="0" u="none" strike="noStrike">
                          <a:solidFill>
                            <a:srgbClr val="FF0000"/>
                          </a:solidFill>
                          <a:effectLst/>
                          <a:latin typeface="Arial Black" panose="020B0A04020102020204" pitchFamily="34" charset="0"/>
                        </a:rPr>
                        <a:t>14.04 2018</a:t>
                      </a: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cs-CZ" sz="1000" b="1" i="0" u="none" strike="noStrike" dirty="0">
                          <a:solidFill>
                            <a:srgbClr val="FF0000"/>
                          </a:solidFill>
                          <a:effectLst/>
                          <a:latin typeface="Arial Black" panose="020B0A04020102020204" pitchFamily="34" charset="0"/>
                        </a:rPr>
                        <a:t>sobota</a:t>
                      </a: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cs-CZ" sz="1200" b="1" i="0" u="none" strike="noStrike" dirty="0">
                          <a:solidFill>
                            <a:srgbClr val="FF0000"/>
                          </a:solidFill>
                          <a:effectLst/>
                          <a:latin typeface="Arial Black" panose="020B0A04020102020204" pitchFamily="34" charset="0"/>
                        </a:rPr>
                        <a:t>10:15</a:t>
                      </a: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cs-CZ" sz="1200" b="1" i="0" u="none" strike="noStrike">
                          <a:solidFill>
                            <a:srgbClr val="FF0000"/>
                          </a:solidFill>
                          <a:effectLst/>
                          <a:latin typeface="Arial Black" panose="020B0A04020102020204" pitchFamily="34" charset="0"/>
                        </a:rPr>
                        <a:t>SK Štětí</a:t>
                      </a: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cs-CZ" sz="1200" b="1" i="0" u="none" strike="noStrike" dirty="0">
                          <a:solidFill>
                            <a:srgbClr val="FF0000"/>
                          </a:solidFill>
                          <a:effectLst/>
                          <a:latin typeface="Arial Black" panose="020B0A04020102020204" pitchFamily="34" charset="0"/>
                        </a:rPr>
                        <a:t>SK STAP Vilémov </a:t>
                      </a: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cs-CZ" sz="1000" b="1" i="0" u="none" strike="noStrike" dirty="0">
                          <a:solidFill>
                            <a:srgbClr val="FF0000"/>
                          </a:solidFill>
                          <a:effectLst/>
                          <a:latin typeface="Arial Black" panose="020B0A04020102020204" pitchFamily="34" charset="0"/>
                        </a:rPr>
                        <a:t>Dospělí</a:t>
                      </a: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cs-CZ" sz="1200" b="1" i="0" u="none" strike="noStrike" dirty="0">
                          <a:solidFill>
                            <a:srgbClr val="FF0000"/>
                          </a:solidFill>
                          <a:effectLst/>
                          <a:latin typeface="Arial Black" panose="020B0A04020102020204" pitchFamily="34" charset="0"/>
                        </a:rPr>
                        <a:t>Ústecký přebor</a:t>
                      </a: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330194237"/>
                  </a:ext>
                </a:extLst>
              </a:tr>
              <a:tr h="716813">
                <a:tc>
                  <a:txBody>
                    <a:bodyPr/>
                    <a:lstStyle/>
                    <a:p>
                      <a:pPr algn="ctr" fontAlgn="ctr"/>
                      <a:r>
                        <a:rPr lang="cs-CZ" sz="1200" b="1" i="0" u="none" strike="noStrike">
                          <a:solidFill>
                            <a:srgbClr val="0000CC"/>
                          </a:solidFill>
                          <a:effectLst/>
                          <a:latin typeface="Arial Black" panose="020B0A04020102020204" pitchFamily="34" charset="0"/>
                        </a:rPr>
                        <a:t>15.04 2018</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000" b="1" i="0" u="none" strike="noStrike" dirty="0">
                          <a:solidFill>
                            <a:srgbClr val="0000CC"/>
                          </a:solidFill>
                          <a:effectLst/>
                          <a:latin typeface="Arial Black" panose="020B0A04020102020204" pitchFamily="34" charset="0"/>
                        </a:rPr>
                        <a:t>neděle</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200" b="1" i="0" u="none" strike="noStrike">
                          <a:solidFill>
                            <a:srgbClr val="0000CC"/>
                          </a:solidFill>
                          <a:effectLst/>
                          <a:latin typeface="Arial Black" panose="020B0A04020102020204" pitchFamily="34" charset="0"/>
                        </a:rPr>
                        <a:t>10:00, 12:00</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200" b="1" i="0" u="none" strike="noStrike">
                          <a:solidFill>
                            <a:srgbClr val="0000CC"/>
                          </a:solidFill>
                          <a:effectLst/>
                          <a:latin typeface="Arial Black" panose="020B0A04020102020204" pitchFamily="34" charset="0"/>
                        </a:rPr>
                        <a:t>SK Štětí</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200" b="1" i="0" u="none" strike="noStrike">
                          <a:solidFill>
                            <a:srgbClr val="0000CC"/>
                          </a:solidFill>
                          <a:effectLst/>
                          <a:latin typeface="Arial Black" panose="020B0A04020102020204" pitchFamily="34" charset="0"/>
                        </a:rPr>
                        <a:t>SK Sokol Brozany</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100" b="1" i="0" u="none" strike="noStrike" dirty="0">
                          <a:solidFill>
                            <a:srgbClr val="0000CC"/>
                          </a:solidFill>
                          <a:effectLst/>
                          <a:latin typeface="Arial Black" panose="020B0A04020102020204" pitchFamily="34" charset="0"/>
                        </a:rPr>
                        <a:t>Starší, mladší žáci</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r>
                        <a:rPr lang="cs-CZ" sz="1200" b="1" i="0" u="none" strike="noStrike" dirty="0">
                          <a:solidFill>
                            <a:srgbClr val="0000CC"/>
                          </a:solidFill>
                          <a:effectLst/>
                          <a:latin typeface="Arial Black" panose="020B0A04020102020204" pitchFamily="34" charset="0"/>
                        </a:rPr>
                        <a:t>Ústecký přebor</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781889974"/>
                  </a:ext>
                </a:extLst>
              </a:tr>
            </a:tbl>
          </a:graphicData>
        </a:graphic>
      </p:graphicFrame>
      <p:sp>
        <p:nvSpPr>
          <p:cNvPr id="38" name="TextovéPole 37"/>
          <p:cNvSpPr txBox="1"/>
          <p:nvPr/>
        </p:nvSpPr>
        <p:spPr>
          <a:xfrm>
            <a:off x="5616601" y="163116"/>
            <a:ext cx="4464495" cy="1200329"/>
          </a:xfrm>
          <a:prstGeom prst="rect">
            <a:avLst/>
          </a:prstGeom>
          <a:pattFill prst="shingle">
            <a:fgClr>
              <a:schemeClr val="accent1"/>
            </a:fgClr>
            <a:bgClr>
              <a:schemeClr val="bg1"/>
            </a:bgClr>
          </a:pattFill>
          <a:effectLst>
            <a:softEdge rad="0"/>
          </a:effectLst>
        </p:spPr>
        <p:txBody>
          <a:bodyPr wrap="square" rtlCol="0">
            <a:spAutoFit/>
          </a:bodyPr>
          <a:lstStyle/>
          <a:p>
            <a:pPr algn="ctr"/>
            <a:r>
              <a:rPr lang="cs-CZ" sz="2400" b="0" dirty="0" smtClean="0">
                <a:solidFill>
                  <a:srgbClr val="FF0000"/>
                </a:solidFill>
                <a:latin typeface="Gill Sans Ultra Bold Condensed" panose="020B0A06020104020203" pitchFamily="34" charset="0"/>
              </a:rPr>
              <a:t>Mladší přípravka se prvním jarním turnaji představila na domácím hřišti.</a:t>
            </a:r>
          </a:p>
        </p:txBody>
      </p:sp>
      <p:graphicFrame>
        <p:nvGraphicFramePr>
          <p:cNvPr id="39" name="Tabulka 38"/>
          <p:cNvGraphicFramePr>
            <a:graphicFrameLocks noGrp="1"/>
          </p:cNvGraphicFramePr>
          <p:nvPr>
            <p:extLst>
              <p:ext uri="{D42A27DB-BD31-4B8C-83A1-F6EECF244321}">
                <p14:modId xmlns:p14="http://schemas.microsoft.com/office/powerpoint/2010/main" val="3988921600"/>
              </p:ext>
            </p:extLst>
          </p:nvPr>
        </p:nvGraphicFramePr>
        <p:xfrm>
          <a:off x="5510383" y="1670676"/>
          <a:ext cx="4536846" cy="3678735"/>
        </p:xfrm>
        <a:graphic>
          <a:graphicData uri="http://schemas.openxmlformats.org/drawingml/2006/table">
            <a:tbl>
              <a:tblPr/>
              <a:tblGrid>
                <a:gridCol w="648072">
                  <a:extLst>
                    <a:ext uri="{9D8B030D-6E8A-4147-A177-3AD203B41FA5}">
                      <a16:colId xmlns:a16="http://schemas.microsoft.com/office/drawing/2014/main" val="3480848206"/>
                    </a:ext>
                  </a:extLst>
                </a:gridCol>
                <a:gridCol w="474514">
                  <a:extLst>
                    <a:ext uri="{9D8B030D-6E8A-4147-A177-3AD203B41FA5}">
                      <a16:colId xmlns:a16="http://schemas.microsoft.com/office/drawing/2014/main" val="3087831960"/>
                    </a:ext>
                  </a:extLst>
                </a:gridCol>
                <a:gridCol w="677614">
                  <a:extLst>
                    <a:ext uri="{9D8B030D-6E8A-4147-A177-3AD203B41FA5}">
                      <a16:colId xmlns:a16="http://schemas.microsoft.com/office/drawing/2014/main" val="4057875582"/>
                    </a:ext>
                  </a:extLst>
                </a:gridCol>
                <a:gridCol w="517581">
                  <a:extLst>
                    <a:ext uri="{9D8B030D-6E8A-4147-A177-3AD203B41FA5}">
                      <a16:colId xmlns:a16="http://schemas.microsoft.com/office/drawing/2014/main" val="2927481044"/>
                    </a:ext>
                  </a:extLst>
                </a:gridCol>
                <a:gridCol w="706555">
                  <a:extLst>
                    <a:ext uri="{9D8B030D-6E8A-4147-A177-3AD203B41FA5}">
                      <a16:colId xmlns:a16="http://schemas.microsoft.com/office/drawing/2014/main" val="4181485122"/>
                    </a:ext>
                  </a:extLst>
                </a:gridCol>
                <a:gridCol w="416031">
                  <a:extLst>
                    <a:ext uri="{9D8B030D-6E8A-4147-A177-3AD203B41FA5}">
                      <a16:colId xmlns:a16="http://schemas.microsoft.com/office/drawing/2014/main" val="449805120"/>
                    </a:ext>
                  </a:extLst>
                </a:gridCol>
                <a:gridCol w="561293">
                  <a:extLst>
                    <a:ext uri="{9D8B030D-6E8A-4147-A177-3AD203B41FA5}">
                      <a16:colId xmlns:a16="http://schemas.microsoft.com/office/drawing/2014/main" val="1194355271"/>
                    </a:ext>
                  </a:extLst>
                </a:gridCol>
                <a:gridCol w="535186">
                  <a:extLst>
                    <a:ext uri="{9D8B030D-6E8A-4147-A177-3AD203B41FA5}">
                      <a16:colId xmlns:a16="http://schemas.microsoft.com/office/drawing/2014/main" val="3471415135"/>
                    </a:ext>
                  </a:extLst>
                </a:gridCol>
              </a:tblGrid>
              <a:tr h="371059">
                <a:tc gridSpan="8">
                  <a:txBody>
                    <a:bodyPr/>
                    <a:lstStyle/>
                    <a:p>
                      <a:pPr algn="ctr" fontAlgn="ctr"/>
                      <a:r>
                        <a:rPr lang="cs-CZ" sz="1100" b="0" i="0" u="none" strike="noStrike">
                          <a:solidFill>
                            <a:srgbClr val="000000"/>
                          </a:solidFill>
                          <a:effectLst/>
                          <a:latin typeface="Arial Black" panose="020B0A04020102020204" pitchFamily="34" charset="0"/>
                        </a:rPr>
                        <a:t>Turnaj mladší přípravky Štětí 8.4.2018                                                                     Skupina o 13. až 16. místo okresní liga</a:t>
                      </a:r>
                    </a:p>
                  </a:txBody>
                  <a:tcPr marL="3152" marR="3152" marT="31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638759337"/>
                  </a:ext>
                </a:extLst>
              </a:tr>
              <a:tr h="676093">
                <a:tc>
                  <a:txBody>
                    <a:bodyPr/>
                    <a:lstStyle/>
                    <a:p>
                      <a:pPr algn="ctr" fontAlgn="ctr"/>
                      <a:r>
                        <a:rPr lang="cs-CZ" sz="800" b="0" i="0" u="none" strike="noStrike">
                          <a:solidFill>
                            <a:srgbClr val="000000"/>
                          </a:solidFill>
                          <a:effectLst/>
                          <a:latin typeface="Arial Black" panose="020B0A04020102020204" pitchFamily="34" charset="0"/>
                        </a:rPr>
                        <a:t> </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dirty="0">
                          <a:solidFill>
                            <a:srgbClr val="009900"/>
                          </a:solidFill>
                          <a:effectLst/>
                          <a:latin typeface="Arial Black" panose="020B0A04020102020204" pitchFamily="34" charset="0"/>
                        </a:rPr>
                        <a:t> SK Štětí  A</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9900"/>
                          </a:solidFill>
                          <a:effectLst/>
                          <a:latin typeface="Arial Black" panose="020B0A04020102020204" pitchFamily="34" charset="0"/>
                        </a:rPr>
                        <a:t>SK Sokol Malé Žernoseky</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9900"/>
                          </a:solidFill>
                          <a:effectLst/>
                          <a:latin typeface="Arial Black" panose="020B0A04020102020204" pitchFamily="34" charset="0"/>
                        </a:rPr>
                        <a:t>FK Peruc</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9900"/>
                          </a:solidFill>
                          <a:effectLst/>
                          <a:latin typeface="Arial Black" panose="020B0A04020102020204" pitchFamily="34" charset="0"/>
                        </a:rPr>
                        <a:t>SK Sahara Vědomice</a:t>
                      </a: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0" i="0" u="none" strike="noStrike" dirty="0">
                          <a:solidFill>
                            <a:srgbClr val="009900"/>
                          </a:solidFill>
                          <a:effectLst/>
                          <a:latin typeface="Arial Black" panose="020B0A04020102020204" pitchFamily="34" charset="0"/>
                        </a:rPr>
                        <a:t>Body</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900" b="0" i="0" u="none" strike="noStrike">
                          <a:solidFill>
                            <a:srgbClr val="009900"/>
                          </a:solidFill>
                          <a:effectLst/>
                          <a:latin typeface="Arial Black" panose="020B0A04020102020204" pitchFamily="34" charset="0"/>
                        </a:rPr>
                        <a:t>Skóre</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900" b="0" i="0" u="none" strike="noStrike">
                          <a:solidFill>
                            <a:srgbClr val="009900"/>
                          </a:solidFill>
                          <a:effectLst/>
                          <a:latin typeface="Arial Black" panose="020B0A04020102020204" pitchFamily="34" charset="0"/>
                        </a:rPr>
                        <a:t>Pořadí</a:t>
                      </a: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682823840"/>
                  </a:ext>
                </a:extLst>
              </a:tr>
              <a:tr h="676093">
                <a:tc>
                  <a:txBody>
                    <a:bodyPr/>
                    <a:lstStyle/>
                    <a:p>
                      <a:pPr algn="ctr" fontAlgn="ctr"/>
                      <a:r>
                        <a:rPr lang="cs-CZ" sz="900" b="1" i="0" u="none" strike="noStrike">
                          <a:solidFill>
                            <a:srgbClr val="009900"/>
                          </a:solidFill>
                          <a:effectLst/>
                          <a:latin typeface="Arial Black" panose="020B0A04020102020204" pitchFamily="34" charset="0"/>
                        </a:rPr>
                        <a:t> SK Štětí  A</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a:solidFill>
                            <a:srgbClr val="000000"/>
                          </a:solidFill>
                          <a:effectLst/>
                          <a:latin typeface="Arial Black" panose="020B0A04020102020204" pitchFamily="34" charset="0"/>
                        </a:rPr>
                        <a:t> </a:t>
                      </a:r>
                      <a:r>
                        <a:rPr lang="cs-CZ" sz="1100" b="1" i="0" u="none" strike="noStrike" dirty="0" smtClean="0">
                          <a:solidFill>
                            <a:srgbClr val="000000"/>
                          </a:solidFill>
                          <a:effectLst/>
                          <a:latin typeface="Arial Black" panose="020B0A04020102020204" pitchFamily="34" charset="0"/>
                        </a:rPr>
                        <a:t>3:10</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7:12</a:t>
                      </a: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Black" panose="020B0A04020102020204" pitchFamily="34" charset="0"/>
                        </a:rPr>
                        <a:t> </a:t>
                      </a:r>
                      <a:r>
                        <a:rPr lang="cs-CZ" sz="1100" b="1" i="0" u="none" strike="noStrike" dirty="0" smtClean="0">
                          <a:solidFill>
                            <a:srgbClr val="000000"/>
                          </a:solidFill>
                          <a:effectLst/>
                          <a:latin typeface="Arial Black" panose="020B0A04020102020204" pitchFamily="34" charset="0"/>
                        </a:rPr>
                        <a:t>10:10</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1</a:t>
                      </a:r>
                      <a:r>
                        <a:rPr lang="cs-CZ" sz="1100" b="1" i="0" u="none" strike="noStrike" dirty="0">
                          <a:solidFill>
                            <a:srgbClr val="000000"/>
                          </a:solidFill>
                          <a:effectLst/>
                          <a:latin typeface="Arial Black" panose="020B0A04020102020204" pitchFamily="34" charset="0"/>
                        </a:rPr>
                        <a:t> </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20:32</a:t>
                      </a: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4</a:t>
                      </a: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4199669"/>
                  </a:ext>
                </a:extLst>
              </a:tr>
              <a:tr h="676093">
                <a:tc>
                  <a:txBody>
                    <a:bodyPr/>
                    <a:lstStyle/>
                    <a:p>
                      <a:pPr algn="ctr" fontAlgn="ctr"/>
                      <a:r>
                        <a:rPr lang="cs-CZ" sz="900" b="1" i="0" u="none" strike="noStrike" dirty="0">
                          <a:solidFill>
                            <a:srgbClr val="009900"/>
                          </a:solidFill>
                          <a:effectLst/>
                          <a:latin typeface="Arial Black" panose="020B0A04020102020204" pitchFamily="34" charset="0"/>
                        </a:rPr>
                        <a:t>SK Sokol Malé </a:t>
                      </a:r>
                      <a:r>
                        <a:rPr lang="cs-CZ" sz="800" b="1" i="0" u="none" strike="noStrike" dirty="0">
                          <a:solidFill>
                            <a:srgbClr val="009900"/>
                          </a:solidFill>
                          <a:effectLst/>
                          <a:latin typeface="Arial Black" panose="020B0A04020102020204" pitchFamily="34" charset="0"/>
                        </a:rPr>
                        <a:t>Žernoseky</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Black" panose="020B0A04020102020204" pitchFamily="34" charset="0"/>
                        </a:rPr>
                        <a:t> </a:t>
                      </a:r>
                      <a:r>
                        <a:rPr lang="cs-CZ" sz="1100" b="1" i="0" u="none" strike="noStrike" dirty="0" smtClean="0">
                          <a:solidFill>
                            <a:srgbClr val="000000"/>
                          </a:solidFill>
                          <a:effectLst/>
                          <a:latin typeface="Arial Black" panose="020B0A04020102020204" pitchFamily="34" charset="0"/>
                        </a:rPr>
                        <a:t>10:3</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smtClean="0">
                          <a:solidFill>
                            <a:srgbClr val="000000"/>
                          </a:solidFill>
                          <a:effectLst/>
                          <a:latin typeface="Arial Black" panose="020B0A04020102020204" pitchFamily="34" charset="0"/>
                        </a:rPr>
                        <a:t>8:9</a:t>
                      </a: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8:4</a:t>
                      </a: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6</a:t>
                      </a:r>
                      <a:r>
                        <a:rPr lang="cs-CZ" sz="1100" b="1" i="0" u="none" strike="noStrike" dirty="0">
                          <a:solidFill>
                            <a:srgbClr val="000000"/>
                          </a:solidFill>
                          <a:effectLst/>
                          <a:latin typeface="Arial Black" panose="020B0A04020102020204" pitchFamily="34" charset="0"/>
                        </a:rPr>
                        <a:t> </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Black" panose="020B0A04020102020204" pitchFamily="34" charset="0"/>
                        </a:rPr>
                        <a:t> </a:t>
                      </a:r>
                      <a:r>
                        <a:rPr lang="cs-CZ" sz="1100" b="1" i="0" u="none" strike="noStrike" dirty="0" smtClean="0">
                          <a:solidFill>
                            <a:srgbClr val="000000"/>
                          </a:solidFill>
                          <a:effectLst/>
                          <a:latin typeface="Arial Black" panose="020B0A04020102020204" pitchFamily="34" charset="0"/>
                        </a:rPr>
                        <a:t>26:16</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2</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0100050"/>
                  </a:ext>
                </a:extLst>
              </a:tr>
              <a:tr h="676093">
                <a:tc>
                  <a:txBody>
                    <a:bodyPr/>
                    <a:lstStyle/>
                    <a:p>
                      <a:pPr algn="ctr" fontAlgn="ctr"/>
                      <a:r>
                        <a:rPr lang="cs-CZ" sz="900" b="1" i="0" u="none" strike="noStrike">
                          <a:solidFill>
                            <a:srgbClr val="009900"/>
                          </a:solidFill>
                          <a:effectLst/>
                          <a:latin typeface="Arial Black" panose="020B0A04020102020204" pitchFamily="34" charset="0"/>
                        </a:rPr>
                        <a:t>FK Peruc</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12:7</a:t>
                      </a: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9:8</a:t>
                      </a: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a:solidFill>
                            <a:srgbClr val="000000"/>
                          </a:solidFill>
                          <a:effectLst/>
                          <a:latin typeface="Arial Black" panose="020B0A04020102020204" pitchFamily="34" charset="0"/>
                        </a:rPr>
                        <a:t> </a:t>
                      </a:r>
                      <a:r>
                        <a:rPr lang="cs-CZ" sz="1100" b="1" i="0" u="none" strike="noStrike" dirty="0" smtClean="0">
                          <a:solidFill>
                            <a:srgbClr val="000000"/>
                          </a:solidFill>
                          <a:effectLst/>
                          <a:latin typeface="Arial Black" panose="020B0A04020102020204" pitchFamily="34" charset="0"/>
                        </a:rPr>
                        <a:t>8:3</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Black" panose="020B0A04020102020204" pitchFamily="34" charset="0"/>
                        </a:rPr>
                        <a:t> </a:t>
                      </a:r>
                      <a:r>
                        <a:rPr lang="cs-CZ" sz="1100" b="1" i="0" u="none" strike="noStrike" dirty="0" smtClean="0">
                          <a:solidFill>
                            <a:srgbClr val="000000"/>
                          </a:solidFill>
                          <a:effectLst/>
                          <a:latin typeface="Arial Black" panose="020B0A04020102020204" pitchFamily="34" charset="0"/>
                        </a:rPr>
                        <a:t>9</a:t>
                      </a:r>
                      <a:endParaRPr lang="cs-CZ" sz="1100" b="1" i="0" u="none" strike="noStrike" dirty="0">
                        <a:solidFill>
                          <a:srgbClr val="000000"/>
                        </a:solidFill>
                        <a:effectLst/>
                        <a:latin typeface="Arial Black" panose="020B0A04020102020204" pitchFamily="34" charset="0"/>
                      </a:endParaRP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29:18</a:t>
                      </a: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1</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2126098"/>
                  </a:ext>
                </a:extLst>
              </a:tr>
              <a:tr h="603304">
                <a:tc>
                  <a:txBody>
                    <a:bodyPr/>
                    <a:lstStyle/>
                    <a:p>
                      <a:pPr algn="ctr" fontAlgn="ctr"/>
                      <a:r>
                        <a:rPr lang="cs-CZ" sz="900" b="1" i="0" u="none" strike="noStrike">
                          <a:solidFill>
                            <a:srgbClr val="009900"/>
                          </a:solidFill>
                          <a:effectLst/>
                          <a:latin typeface="Arial Black" panose="020B0A04020102020204" pitchFamily="34" charset="0"/>
                        </a:rPr>
                        <a:t>SK Sahara Vědomice</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Black" panose="020B0A04020102020204" pitchFamily="34" charset="0"/>
                        </a:rPr>
                        <a:t> </a:t>
                      </a:r>
                      <a:r>
                        <a:rPr lang="cs-CZ" sz="1100" b="1" i="0" u="none" strike="noStrike" dirty="0" smtClean="0">
                          <a:solidFill>
                            <a:srgbClr val="000000"/>
                          </a:solidFill>
                          <a:effectLst/>
                          <a:latin typeface="Arial Black" panose="020B0A04020102020204" pitchFamily="34" charset="0"/>
                        </a:rPr>
                        <a:t>10:10</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Black" panose="020B0A04020102020204" pitchFamily="34" charset="0"/>
                        </a:rPr>
                        <a:t> </a:t>
                      </a:r>
                      <a:r>
                        <a:rPr lang="cs-CZ" sz="1100" b="1" i="0" u="none" strike="noStrike" dirty="0" smtClean="0">
                          <a:solidFill>
                            <a:srgbClr val="000000"/>
                          </a:solidFill>
                          <a:effectLst/>
                          <a:latin typeface="Arial Black" panose="020B0A04020102020204" pitchFamily="34" charset="0"/>
                        </a:rPr>
                        <a:t>4:8</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3:8</a:t>
                      </a: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smtClean="0">
                          <a:solidFill>
                            <a:srgbClr val="000000"/>
                          </a:solidFill>
                          <a:effectLst/>
                          <a:latin typeface="Arial Black" panose="020B0A04020102020204" pitchFamily="34" charset="0"/>
                        </a:rPr>
                        <a:t>1</a:t>
                      </a:r>
                      <a:r>
                        <a:rPr lang="cs-CZ" sz="1100" b="1" i="0" u="none" strike="noStrike" dirty="0">
                          <a:solidFill>
                            <a:srgbClr val="000000"/>
                          </a:solidFill>
                          <a:effectLst/>
                          <a:latin typeface="Arial Black" panose="020B0A04020102020204" pitchFamily="34" charset="0"/>
                        </a:rPr>
                        <a:t> </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17:26</a:t>
                      </a: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3</a:t>
                      </a: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684680"/>
                  </a:ext>
                </a:extLst>
              </a:tr>
            </a:tbl>
          </a:graphicData>
        </a:graphic>
      </p:graphicFrame>
      <p:sp>
        <p:nvSpPr>
          <p:cNvPr id="5" name="TextovéPole 4"/>
          <p:cNvSpPr txBox="1"/>
          <p:nvPr/>
        </p:nvSpPr>
        <p:spPr>
          <a:xfrm>
            <a:off x="5493450" y="5671560"/>
            <a:ext cx="4570712" cy="1015663"/>
          </a:xfrm>
          <a:prstGeom prst="rect">
            <a:avLst/>
          </a:prstGeom>
          <a:solidFill>
            <a:srgbClr val="99FFCC"/>
          </a:solidFill>
          <a:effectLst>
            <a:glow>
              <a:srgbClr val="FFFF66">
                <a:alpha val="40000"/>
              </a:srgbClr>
            </a:glow>
            <a:softEdge rad="0"/>
          </a:effectLst>
        </p:spPr>
        <p:txBody>
          <a:bodyPr wrap="square" rtlCol="0">
            <a:spAutoFit/>
          </a:bodyPr>
          <a:lstStyle/>
          <a:p>
            <a:r>
              <a:rPr lang="cs-CZ" u="sng" dirty="0" smtClean="0">
                <a:latin typeface="Arial Black" panose="020B0A04020102020204" pitchFamily="34" charset="0"/>
              </a:rPr>
              <a:t>Sestava:</a:t>
            </a:r>
            <a:r>
              <a:rPr lang="cs-CZ" dirty="0" smtClean="0">
                <a:latin typeface="Arial Black" panose="020B0A04020102020204" pitchFamily="34" charset="0"/>
              </a:rPr>
              <a:t> Oldřich Jirásek, Sebastian </a:t>
            </a:r>
            <a:r>
              <a:rPr lang="cs-CZ" dirty="0" err="1" smtClean="0">
                <a:latin typeface="Arial Black" panose="020B0A04020102020204" pitchFamily="34" charset="0"/>
              </a:rPr>
              <a:t>Králik</a:t>
            </a:r>
            <a:r>
              <a:rPr lang="cs-CZ" dirty="0" smtClean="0">
                <a:latin typeface="Arial Black" panose="020B0A04020102020204" pitchFamily="34" charset="0"/>
              </a:rPr>
              <a:t>, Petr </a:t>
            </a:r>
          </a:p>
          <a:p>
            <a:r>
              <a:rPr lang="cs-CZ" dirty="0">
                <a:latin typeface="Arial Black" panose="020B0A04020102020204" pitchFamily="34" charset="0"/>
              </a:rPr>
              <a:t> </a:t>
            </a:r>
            <a:r>
              <a:rPr lang="cs-CZ" dirty="0" smtClean="0">
                <a:latin typeface="Arial Black" panose="020B0A04020102020204" pitchFamily="34" charset="0"/>
              </a:rPr>
              <a:t>             </a:t>
            </a:r>
            <a:r>
              <a:rPr lang="cs-CZ" dirty="0" err="1" smtClean="0">
                <a:latin typeface="Arial Black" panose="020B0A04020102020204" pitchFamily="34" charset="0"/>
              </a:rPr>
              <a:t>Macoszek</a:t>
            </a:r>
            <a:r>
              <a:rPr lang="cs-CZ" dirty="0" smtClean="0">
                <a:latin typeface="Arial Black" panose="020B0A04020102020204" pitchFamily="34" charset="0"/>
              </a:rPr>
              <a:t>, Václav Marek, David Novák, </a:t>
            </a:r>
          </a:p>
          <a:p>
            <a:r>
              <a:rPr lang="cs-CZ" dirty="0">
                <a:latin typeface="Arial Black" panose="020B0A04020102020204" pitchFamily="34" charset="0"/>
              </a:rPr>
              <a:t> </a:t>
            </a:r>
            <a:r>
              <a:rPr lang="cs-CZ" dirty="0" smtClean="0">
                <a:latin typeface="Arial Black" panose="020B0A04020102020204" pitchFamily="34" charset="0"/>
              </a:rPr>
              <a:t>             Pavel Novotný, Matěj </a:t>
            </a:r>
            <a:r>
              <a:rPr lang="cs-CZ" dirty="0" err="1" smtClean="0">
                <a:latin typeface="Arial Black" panose="020B0A04020102020204" pitchFamily="34" charset="0"/>
              </a:rPr>
              <a:t>Prosický</a:t>
            </a:r>
            <a:r>
              <a:rPr lang="cs-CZ" dirty="0" smtClean="0">
                <a:latin typeface="Arial Black" panose="020B0A04020102020204" pitchFamily="34" charset="0"/>
              </a:rPr>
              <a:t>, Kevin </a:t>
            </a:r>
            <a:r>
              <a:rPr lang="cs-CZ" dirty="0" err="1" smtClean="0">
                <a:latin typeface="Arial Black" panose="020B0A04020102020204" pitchFamily="34" charset="0"/>
              </a:rPr>
              <a:t>Uřidil</a:t>
            </a:r>
            <a:r>
              <a:rPr lang="cs-CZ" dirty="0" smtClean="0">
                <a:latin typeface="Arial Black" panose="020B0A04020102020204" pitchFamily="34" charset="0"/>
              </a:rPr>
              <a:t>,   </a:t>
            </a:r>
          </a:p>
          <a:p>
            <a:r>
              <a:rPr lang="cs-CZ" dirty="0">
                <a:latin typeface="Arial Black" panose="020B0A04020102020204" pitchFamily="34" charset="0"/>
              </a:rPr>
              <a:t> </a:t>
            </a:r>
            <a:r>
              <a:rPr lang="cs-CZ" dirty="0" smtClean="0">
                <a:latin typeface="Arial Black" panose="020B0A04020102020204" pitchFamily="34" charset="0"/>
              </a:rPr>
              <a:t>             Jakub </a:t>
            </a:r>
            <a:r>
              <a:rPr lang="cs-CZ" dirty="0" err="1" smtClean="0">
                <a:latin typeface="Arial Black" panose="020B0A04020102020204" pitchFamily="34" charset="0"/>
              </a:rPr>
              <a:t>Woska</a:t>
            </a:r>
            <a:r>
              <a:rPr lang="cs-CZ" dirty="0" smtClean="0">
                <a:latin typeface="Arial Black" panose="020B0A04020102020204" pitchFamily="34" charset="0"/>
              </a:rPr>
              <a:t>, Vojtěch Vencálek</a:t>
            </a:r>
          </a:p>
          <a:p>
            <a:r>
              <a:rPr lang="cs-CZ" u="sng" dirty="0" smtClean="0">
                <a:latin typeface="Arial Black" panose="020B0A04020102020204" pitchFamily="34" charset="0"/>
              </a:rPr>
              <a:t>Trenér:</a:t>
            </a:r>
            <a:r>
              <a:rPr lang="cs-CZ" dirty="0" smtClean="0">
                <a:latin typeface="Arial Black" panose="020B0A04020102020204" pitchFamily="34" charset="0"/>
              </a:rPr>
              <a:t> </a:t>
            </a:r>
            <a:r>
              <a:rPr lang="cs-CZ" dirty="0" err="1" smtClean="0">
                <a:latin typeface="Arial Black" panose="020B0A04020102020204" pitchFamily="34" charset="0"/>
              </a:rPr>
              <a:t>J.Špaček</a:t>
            </a:r>
            <a:r>
              <a:rPr lang="cs-CZ" dirty="0" smtClean="0">
                <a:latin typeface="Arial Black" panose="020B0A04020102020204" pitchFamily="34" charset="0"/>
              </a:rPr>
              <a:t>, </a:t>
            </a:r>
            <a:r>
              <a:rPr lang="cs-CZ" dirty="0" err="1" smtClean="0">
                <a:latin typeface="Arial Black" panose="020B0A04020102020204" pitchFamily="34" charset="0"/>
              </a:rPr>
              <a:t>E.Trojan</a:t>
            </a:r>
            <a:endParaRPr lang="cs-CZ" dirty="0" smtClean="0">
              <a:latin typeface="Arial Black" panose="020B0A04020102020204" pitchFamily="34" charset="0"/>
            </a:endParaRPr>
          </a:p>
        </p:txBody>
      </p:sp>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520" name="Text Box 1944"/>
          <p:cNvSpPr txBox="1">
            <a:spLocks noChangeArrowheads="1"/>
          </p:cNvSpPr>
          <p:nvPr/>
        </p:nvSpPr>
        <p:spPr bwMode="auto">
          <a:xfrm>
            <a:off x="441824" y="1695450"/>
            <a:ext cx="181794" cy="279164"/>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6222" name="TextovéPole 9"/>
          <p:cNvSpPr txBox="1">
            <a:spLocks noChangeArrowheads="1"/>
          </p:cNvSpPr>
          <p:nvPr/>
        </p:nvSpPr>
        <p:spPr bwMode="auto">
          <a:xfrm>
            <a:off x="889963" y="1458913"/>
            <a:ext cx="45761" cy="276985"/>
          </a:xfrm>
          <a:prstGeom prst="rect">
            <a:avLst/>
          </a:prstGeom>
          <a:noFill/>
          <a:ln w="9525">
            <a:noFill/>
            <a:miter lim="800000"/>
            <a:headEnd/>
            <a:tailEnd/>
          </a:ln>
        </p:spPr>
        <p:txBody>
          <a:bodyPr lIns="91425" tIns="45713" rIns="91425" bIns="45713">
            <a:spAutoFit/>
          </a:bodyPr>
          <a:lstStyle/>
          <a:p>
            <a:pPr algn="ctr" eaLnBrk="0" hangingPunct="0"/>
            <a:endParaRPr lang="cs-CZ" dirty="0"/>
          </a:p>
        </p:txBody>
      </p:sp>
      <p:sp>
        <p:nvSpPr>
          <p:cNvPr id="15" name="Vodorovný svitek 14"/>
          <p:cNvSpPr/>
          <p:nvPr/>
        </p:nvSpPr>
        <p:spPr bwMode="auto">
          <a:xfrm>
            <a:off x="-1762603" y="5275263"/>
            <a:ext cx="79" cy="184666"/>
          </a:xfrm>
          <a:prstGeom prst="horizontalScroll">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12" name="Text Box 1944"/>
          <p:cNvSpPr txBox="1">
            <a:spLocks noChangeArrowheads="1"/>
          </p:cNvSpPr>
          <p:nvPr/>
        </p:nvSpPr>
        <p:spPr bwMode="auto">
          <a:xfrm>
            <a:off x="744790" y="2000250"/>
            <a:ext cx="181794" cy="279164"/>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18" name="TextovéPole 17"/>
          <p:cNvSpPr txBox="1"/>
          <p:nvPr/>
        </p:nvSpPr>
        <p:spPr>
          <a:xfrm>
            <a:off x="7589704" y="7004456"/>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9</a:t>
            </a:r>
          </a:p>
        </p:txBody>
      </p:sp>
      <p:sp>
        <p:nvSpPr>
          <p:cNvPr id="13" name="TextovéPole 12"/>
          <p:cNvSpPr txBox="1"/>
          <p:nvPr/>
        </p:nvSpPr>
        <p:spPr>
          <a:xfrm>
            <a:off x="174853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24</a:t>
            </a:r>
          </a:p>
        </p:txBody>
      </p:sp>
      <p:cxnSp>
        <p:nvCxnSpPr>
          <p:cNvPr id="17" name="Přímá spojovací šipka 16"/>
          <p:cNvCxnSpPr/>
          <p:nvPr/>
        </p:nvCxnSpPr>
        <p:spPr bwMode="auto">
          <a:xfrm>
            <a:off x="9120724" y="7003876"/>
            <a:ext cx="93047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7679163" y="7113728"/>
            <a:ext cx="8588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20" name="Přímá spojovací šipka 19"/>
          <p:cNvCxnSpPr/>
          <p:nvPr/>
        </p:nvCxnSpPr>
        <p:spPr bwMode="auto">
          <a:xfrm>
            <a:off x="8691276" y="6859860"/>
            <a:ext cx="114519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22" name="Přímá spojovací šipka 21"/>
          <p:cNvCxnSpPr/>
          <p:nvPr/>
        </p:nvCxnSpPr>
        <p:spPr bwMode="auto">
          <a:xfrm>
            <a:off x="8619701" y="6859860"/>
            <a:ext cx="107362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pic>
        <p:nvPicPr>
          <p:cNvPr id="6146" name="Picture 171"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47" name="Picture 170"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48" name="Picture 169"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49" name="Picture 168"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0" name="Picture 167"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1" name="Picture 166"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2" name="Picture 165"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3" name="Picture 164"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4" name="Picture 163"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5" name="Picture 162"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6" name="Picture 161"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7" name="Picture 160"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8" name="Picture 159"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9" name="Picture 158"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0" name="Picture 157"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1" name="Picture 156"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2" name="Picture 155"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3" name="Picture 154"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4" name="Picture 153"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5" name="Picture 152"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6" name="Picture 151"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7" name="Picture 150"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8" name="Picture 149"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9" name="Picture 148"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0" name="Picture 147"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1" name="Picture 146"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2" name="Picture 145"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3" name="Picture 144"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4" name="Picture 14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5" name="Picture 14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6" name="Picture 141"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7" name="Picture 140"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8" name="Picture 13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9" name="Picture 13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0" name="Picture 13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1" name="Picture 13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2" name="Picture 13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3" name="Picture 13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4" name="Picture 13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5" name="Picture 13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6" name="Picture 13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7" name="Picture 13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8" name="Picture 12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666750"/>
            <a:ext cx="909637" cy="914400"/>
          </a:xfrm>
          <a:prstGeom prst="rect">
            <a:avLst/>
          </a:prstGeom>
          <a:noFill/>
          <a:ln w="9525">
            <a:miter lim="800000"/>
            <a:headEnd/>
            <a:tailEnd/>
          </a:ln>
        </p:spPr>
      </p:pic>
      <p:pic>
        <p:nvPicPr>
          <p:cNvPr id="6189" name="Picture 12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666750"/>
            <a:ext cx="909637" cy="914400"/>
          </a:xfrm>
          <a:prstGeom prst="rect">
            <a:avLst/>
          </a:prstGeom>
          <a:noFill/>
          <a:ln w="9525">
            <a:miter lim="800000"/>
            <a:headEnd/>
            <a:tailEnd/>
          </a:ln>
        </p:spPr>
      </p:pic>
      <p:pic>
        <p:nvPicPr>
          <p:cNvPr id="6190" name="Picture 12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666750"/>
            <a:ext cx="909637" cy="933450"/>
          </a:xfrm>
          <a:prstGeom prst="rect">
            <a:avLst/>
          </a:prstGeom>
          <a:noFill/>
          <a:ln w="9525">
            <a:miter lim="800000"/>
            <a:headEnd/>
            <a:tailEnd/>
          </a:ln>
        </p:spPr>
      </p:pic>
      <p:pic>
        <p:nvPicPr>
          <p:cNvPr id="6191" name="Picture 12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666750"/>
            <a:ext cx="909637" cy="933450"/>
          </a:xfrm>
          <a:prstGeom prst="rect">
            <a:avLst/>
          </a:prstGeom>
          <a:noFill/>
          <a:ln w="9525">
            <a:miter lim="800000"/>
            <a:headEnd/>
            <a:tailEnd/>
          </a:ln>
        </p:spPr>
      </p:pic>
      <p:pic>
        <p:nvPicPr>
          <p:cNvPr id="6192" name="Picture 12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895350"/>
            <a:ext cx="909637" cy="742950"/>
          </a:xfrm>
          <a:prstGeom prst="rect">
            <a:avLst/>
          </a:prstGeom>
          <a:noFill/>
          <a:ln w="9525">
            <a:miter lim="800000"/>
            <a:headEnd/>
            <a:tailEnd/>
          </a:ln>
        </p:spPr>
      </p:pic>
      <p:pic>
        <p:nvPicPr>
          <p:cNvPr id="6193" name="Picture 12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895350"/>
            <a:ext cx="909637" cy="742950"/>
          </a:xfrm>
          <a:prstGeom prst="rect">
            <a:avLst/>
          </a:prstGeom>
          <a:noFill/>
          <a:ln w="9525">
            <a:miter lim="800000"/>
            <a:headEnd/>
            <a:tailEnd/>
          </a:ln>
        </p:spPr>
      </p:pic>
      <p:pic>
        <p:nvPicPr>
          <p:cNvPr id="6194" name="Picture 123"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1123950"/>
            <a:ext cx="909637" cy="933450"/>
          </a:xfrm>
          <a:prstGeom prst="rect">
            <a:avLst/>
          </a:prstGeom>
          <a:noFill/>
          <a:ln w="9525">
            <a:miter lim="800000"/>
            <a:headEnd/>
            <a:tailEnd/>
          </a:ln>
        </p:spPr>
      </p:pic>
      <p:pic>
        <p:nvPicPr>
          <p:cNvPr id="6195" name="Picture 122"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1123950"/>
            <a:ext cx="909637" cy="933450"/>
          </a:xfrm>
          <a:prstGeom prst="rect">
            <a:avLst/>
          </a:prstGeom>
          <a:noFill/>
          <a:ln w="9525">
            <a:miter lim="800000"/>
            <a:headEnd/>
            <a:tailEnd/>
          </a:ln>
        </p:spPr>
      </p:pic>
      <p:pic>
        <p:nvPicPr>
          <p:cNvPr id="6196" name="Picture 121"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1352550"/>
            <a:ext cx="909637" cy="925513"/>
          </a:xfrm>
          <a:prstGeom prst="rect">
            <a:avLst/>
          </a:prstGeom>
          <a:noFill/>
          <a:ln w="9525">
            <a:miter lim="800000"/>
            <a:headEnd/>
            <a:tailEnd/>
          </a:ln>
        </p:spPr>
      </p:pic>
      <p:pic>
        <p:nvPicPr>
          <p:cNvPr id="6197" name="Picture 120"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1352550"/>
            <a:ext cx="909637" cy="925513"/>
          </a:xfrm>
          <a:prstGeom prst="rect">
            <a:avLst/>
          </a:prstGeom>
          <a:noFill/>
          <a:ln w="9525">
            <a:miter lim="800000"/>
            <a:headEnd/>
            <a:tailEnd/>
          </a:ln>
        </p:spPr>
      </p:pic>
      <p:pic>
        <p:nvPicPr>
          <p:cNvPr id="6198" name="Picture 119"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1581150"/>
            <a:ext cx="909637" cy="742950"/>
          </a:xfrm>
          <a:prstGeom prst="rect">
            <a:avLst/>
          </a:prstGeom>
          <a:noFill/>
          <a:ln w="9525">
            <a:miter lim="800000"/>
            <a:headEnd/>
            <a:tailEnd/>
          </a:ln>
        </p:spPr>
      </p:pic>
      <p:pic>
        <p:nvPicPr>
          <p:cNvPr id="6199" name="Picture 118"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1581150"/>
            <a:ext cx="909637" cy="742950"/>
          </a:xfrm>
          <a:prstGeom prst="rect">
            <a:avLst/>
          </a:prstGeom>
          <a:noFill/>
          <a:ln w="9525">
            <a:miter lim="800000"/>
            <a:headEnd/>
            <a:tailEnd/>
          </a:ln>
        </p:spPr>
      </p:pic>
      <p:pic>
        <p:nvPicPr>
          <p:cNvPr id="6200" name="Picture 117"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1809750"/>
            <a:ext cx="909637" cy="914400"/>
          </a:xfrm>
          <a:prstGeom prst="rect">
            <a:avLst/>
          </a:prstGeom>
          <a:noFill/>
          <a:ln w="9525">
            <a:miter lim="800000"/>
            <a:headEnd/>
            <a:tailEnd/>
          </a:ln>
        </p:spPr>
      </p:pic>
      <p:pic>
        <p:nvPicPr>
          <p:cNvPr id="6201" name="Picture 116"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1809750"/>
            <a:ext cx="909637" cy="914400"/>
          </a:xfrm>
          <a:prstGeom prst="rect">
            <a:avLst/>
          </a:prstGeom>
          <a:noFill/>
          <a:ln w="9525">
            <a:miter lim="800000"/>
            <a:headEnd/>
            <a:tailEnd/>
          </a:ln>
        </p:spPr>
      </p:pic>
      <p:pic>
        <p:nvPicPr>
          <p:cNvPr id="6202" name="Picture 115"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2038350"/>
            <a:ext cx="909637" cy="942975"/>
          </a:xfrm>
          <a:prstGeom prst="rect">
            <a:avLst/>
          </a:prstGeom>
          <a:noFill/>
          <a:ln w="9525">
            <a:miter lim="800000"/>
            <a:headEnd/>
            <a:tailEnd/>
          </a:ln>
        </p:spPr>
      </p:pic>
      <p:pic>
        <p:nvPicPr>
          <p:cNvPr id="6203" name="Picture 114"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2038350"/>
            <a:ext cx="909637" cy="942975"/>
          </a:xfrm>
          <a:prstGeom prst="rect">
            <a:avLst/>
          </a:prstGeom>
          <a:noFill/>
          <a:ln w="9525">
            <a:miter lim="800000"/>
            <a:headEnd/>
            <a:tailEnd/>
          </a:ln>
        </p:spPr>
      </p:pic>
      <p:pic>
        <p:nvPicPr>
          <p:cNvPr id="6204" name="Picture 113"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2038350"/>
            <a:ext cx="909637" cy="942975"/>
          </a:xfrm>
          <a:prstGeom prst="rect">
            <a:avLst/>
          </a:prstGeom>
          <a:noFill/>
          <a:ln w="9525">
            <a:miter lim="800000"/>
            <a:headEnd/>
            <a:tailEnd/>
          </a:ln>
        </p:spPr>
      </p:pic>
      <p:pic>
        <p:nvPicPr>
          <p:cNvPr id="6205" name="Picture 112"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2038350"/>
            <a:ext cx="909637" cy="942975"/>
          </a:xfrm>
          <a:prstGeom prst="rect">
            <a:avLst/>
          </a:prstGeom>
          <a:noFill/>
          <a:ln w="9525">
            <a:miter lim="800000"/>
            <a:headEnd/>
            <a:tailEnd/>
          </a:ln>
        </p:spPr>
      </p:pic>
      <p:pic>
        <p:nvPicPr>
          <p:cNvPr id="6206" name="Picture 111"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2266950"/>
            <a:ext cx="909637" cy="742950"/>
          </a:xfrm>
          <a:prstGeom prst="rect">
            <a:avLst/>
          </a:prstGeom>
          <a:noFill/>
          <a:ln w="9525">
            <a:miter lim="800000"/>
            <a:headEnd/>
            <a:tailEnd/>
          </a:ln>
        </p:spPr>
      </p:pic>
      <p:pic>
        <p:nvPicPr>
          <p:cNvPr id="6207" name="Picture 110"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2266950"/>
            <a:ext cx="909637" cy="742950"/>
          </a:xfrm>
          <a:prstGeom prst="rect">
            <a:avLst/>
          </a:prstGeom>
          <a:noFill/>
          <a:ln w="9525">
            <a:miter lim="800000"/>
            <a:headEnd/>
            <a:tailEnd/>
          </a:ln>
        </p:spPr>
      </p:pic>
      <p:pic>
        <p:nvPicPr>
          <p:cNvPr id="6208" name="Picture 109"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2495550"/>
            <a:ext cx="909637" cy="914400"/>
          </a:xfrm>
          <a:prstGeom prst="rect">
            <a:avLst/>
          </a:prstGeom>
          <a:noFill/>
          <a:ln w="9525">
            <a:miter lim="800000"/>
            <a:headEnd/>
            <a:tailEnd/>
          </a:ln>
        </p:spPr>
      </p:pic>
      <p:pic>
        <p:nvPicPr>
          <p:cNvPr id="6209" name="Picture 108"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2495550"/>
            <a:ext cx="909637" cy="914400"/>
          </a:xfrm>
          <a:prstGeom prst="rect">
            <a:avLst/>
          </a:prstGeom>
          <a:noFill/>
          <a:ln w="9525">
            <a:miter lim="800000"/>
            <a:headEnd/>
            <a:tailEnd/>
          </a:ln>
        </p:spPr>
      </p:pic>
      <p:pic>
        <p:nvPicPr>
          <p:cNvPr id="6210" name="Picture 107"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2724150"/>
            <a:ext cx="909637" cy="733425"/>
          </a:xfrm>
          <a:prstGeom prst="rect">
            <a:avLst/>
          </a:prstGeom>
          <a:noFill/>
          <a:ln w="9525">
            <a:miter lim="800000"/>
            <a:headEnd/>
            <a:tailEnd/>
          </a:ln>
        </p:spPr>
      </p:pic>
      <p:pic>
        <p:nvPicPr>
          <p:cNvPr id="6211" name="Picture 106"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2724150"/>
            <a:ext cx="909637" cy="733425"/>
          </a:xfrm>
          <a:prstGeom prst="rect">
            <a:avLst/>
          </a:prstGeom>
          <a:noFill/>
          <a:ln w="9525">
            <a:miter lim="800000"/>
            <a:headEnd/>
            <a:tailEnd/>
          </a:ln>
        </p:spPr>
      </p:pic>
      <p:pic>
        <p:nvPicPr>
          <p:cNvPr id="6212" name="Picture 105"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2724150"/>
            <a:ext cx="909637" cy="752475"/>
          </a:xfrm>
          <a:prstGeom prst="rect">
            <a:avLst/>
          </a:prstGeom>
          <a:noFill/>
          <a:ln w="9525">
            <a:miter lim="800000"/>
            <a:headEnd/>
            <a:tailEnd/>
          </a:ln>
        </p:spPr>
      </p:pic>
      <p:pic>
        <p:nvPicPr>
          <p:cNvPr id="6213" name="Picture 104"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2724150"/>
            <a:ext cx="909637" cy="752475"/>
          </a:xfrm>
          <a:prstGeom prst="rect">
            <a:avLst/>
          </a:prstGeom>
          <a:noFill/>
          <a:ln w="9525">
            <a:miter lim="800000"/>
            <a:headEnd/>
            <a:tailEnd/>
          </a:ln>
        </p:spPr>
      </p:pic>
      <p:pic>
        <p:nvPicPr>
          <p:cNvPr id="6214" name="Picture 103"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2952750"/>
            <a:ext cx="909637" cy="942975"/>
          </a:xfrm>
          <a:prstGeom prst="rect">
            <a:avLst/>
          </a:prstGeom>
          <a:noFill/>
          <a:ln w="9525">
            <a:miter lim="800000"/>
            <a:headEnd/>
            <a:tailEnd/>
          </a:ln>
        </p:spPr>
      </p:pic>
      <p:pic>
        <p:nvPicPr>
          <p:cNvPr id="6215" name="Picture 102"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2952750"/>
            <a:ext cx="909637" cy="942975"/>
          </a:xfrm>
          <a:prstGeom prst="rect">
            <a:avLst/>
          </a:prstGeom>
          <a:noFill/>
          <a:ln w="9525">
            <a:miter lim="800000"/>
            <a:headEnd/>
            <a:tailEnd/>
          </a:ln>
        </p:spPr>
      </p:pic>
      <p:pic>
        <p:nvPicPr>
          <p:cNvPr id="6216" name="Picture 101"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3182938"/>
            <a:ext cx="909637" cy="931862"/>
          </a:xfrm>
          <a:prstGeom prst="rect">
            <a:avLst/>
          </a:prstGeom>
          <a:noFill/>
          <a:ln w="9525">
            <a:miter lim="800000"/>
            <a:headEnd/>
            <a:tailEnd/>
          </a:ln>
        </p:spPr>
      </p:pic>
      <p:pic>
        <p:nvPicPr>
          <p:cNvPr id="6217" name="Picture 100"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3182938"/>
            <a:ext cx="909637" cy="931862"/>
          </a:xfrm>
          <a:prstGeom prst="rect">
            <a:avLst/>
          </a:prstGeom>
          <a:noFill/>
          <a:ln w="9525">
            <a:miter lim="800000"/>
            <a:headEnd/>
            <a:tailEnd/>
          </a:ln>
        </p:spPr>
      </p:pic>
      <p:pic>
        <p:nvPicPr>
          <p:cNvPr id="6218" name="Picture 99"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2488" y="3409950"/>
            <a:ext cx="909637" cy="914400"/>
          </a:xfrm>
          <a:prstGeom prst="rect">
            <a:avLst/>
          </a:prstGeom>
          <a:noFill/>
          <a:ln w="9525">
            <a:miter lim="800000"/>
            <a:headEnd/>
            <a:tailEnd/>
          </a:ln>
        </p:spPr>
      </p:pic>
      <p:pic>
        <p:nvPicPr>
          <p:cNvPr id="6219" name="Picture 98"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2488" y="3409950"/>
            <a:ext cx="909637" cy="914400"/>
          </a:xfrm>
          <a:prstGeom prst="rect">
            <a:avLst/>
          </a:prstGeom>
          <a:noFill/>
          <a:ln w="9525">
            <a:miter lim="800000"/>
            <a:headEnd/>
            <a:tailEnd/>
          </a:ln>
        </p:spPr>
      </p:pic>
      <p:sp>
        <p:nvSpPr>
          <p:cNvPr id="4" name="TextovéPole 3"/>
          <p:cNvSpPr txBox="1"/>
          <p:nvPr/>
        </p:nvSpPr>
        <p:spPr>
          <a:xfrm>
            <a:off x="5472584" y="91108"/>
            <a:ext cx="4650618" cy="1015663"/>
          </a:xfrm>
          <a:prstGeom prst="rect">
            <a:avLst/>
          </a:prstGeom>
          <a:blipFill dpi="0" rotWithShape="1">
            <a:blip r:embed="rId77">
              <a:alphaModFix amt="59000"/>
            </a:blip>
            <a:srcRect/>
            <a:stretch>
              <a:fillRect/>
            </a:stretch>
          </a:blipFill>
          <a:ln w="66675" cmpd="dbl">
            <a:solidFill>
              <a:srgbClr val="FF00FF"/>
            </a:solidFill>
            <a:prstDash val="dashDot"/>
          </a:ln>
          <a:effectLst>
            <a:softEdge rad="0"/>
          </a:effectLst>
        </p:spPr>
        <p:txBody>
          <a:bodyPr wrap="square" rtlCol="0">
            <a:spAutoFit/>
          </a:bodyPr>
          <a:lstStyle/>
          <a:p>
            <a:pPr algn="ctr"/>
            <a:r>
              <a:rPr lang="cs-CZ" sz="2000" dirty="0" smtClean="0">
                <a:latin typeface="Arial Black" panose="020B0A04020102020204" pitchFamily="34" charset="0"/>
              </a:rPr>
              <a:t>Víkendový program u soupeřů obstarají kromě dorostu hlavně mužstva přípravek</a:t>
            </a:r>
          </a:p>
        </p:txBody>
      </p:sp>
      <p:graphicFrame>
        <p:nvGraphicFramePr>
          <p:cNvPr id="7" name="Tabulka 6"/>
          <p:cNvGraphicFramePr>
            <a:graphicFrameLocks noGrp="1"/>
          </p:cNvGraphicFramePr>
          <p:nvPr>
            <p:extLst>
              <p:ext uri="{D42A27DB-BD31-4B8C-83A1-F6EECF244321}">
                <p14:modId xmlns:p14="http://schemas.microsoft.com/office/powerpoint/2010/main" val="3555804113"/>
              </p:ext>
            </p:extLst>
          </p:nvPr>
        </p:nvGraphicFramePr>
        <p:xfrm>
          <a:off x="5472583" y="1319424"/>
          <a:ext cx="4578611" cy="3147060"/>
        </p:xfrm>
        <a:graphic>
          <a:graphicData uri="http://schemas.openxmlformats.org/drawingml/2006/table">
            <a:tbl>
              <a:tblPr/>
              <a:tblGrid>
                <a:gridCol w="892158">
                  <a:extLst>
                    <a:ext uri="{9D8B030D-6E8A-4147-A177-3AD203B41FA5}">
                      <a16:colId xmlns:a16="http://schemas.microsoft.com/office/drawing/2014/main" val="3834178324"/>
                    </a:ext>
                  </a:extLst>
                </a:gridCol>
                <a:gridCol w="634045">
                  <a:extLst>
                    <a:ext uri="{9D8B030D-6E8A-4147-A177-3AD203B41FA5}">
                      <a16:colId xmlns:a16="http://schemas.microsoft.com/office/drawing/2014/main" val="1179236156"/>
                    </a:ext>
                  </a:extLst>
                </a:gridCol>
                <a:gridCol w="763102">
                  <a:extLst>
                    <a:ext uri="{9D8B030D-6E8A-4147-A177-3AD203B41FA5}">
                      <a16:colId xmlns:a16="http://schemas.microsoft.com/office/drawing/2014/main" val="3561646097"/>
                    </a:ext>
                  </a:extLst>
                </a:gridCol>
                <a:gridCol w="763102">
                  <a:extLst>
                    <a:ext uri="{9D8B030D-6E8A-4147-A177-3AD203B41FA5}">
                      <a16:colId xmlns:a16="http://schemas.microsoft.com/office/drawing/2014/main" val="1700900203"/>
                    </a:ext>
                  </a:extLst>
                </a:gridCol>
                <a:gridCol w="763102">
                  <a:extLst>
                    <a:ext uri="{9D8B030D-6E8A-4147-A177-3AD203B41FA5}">
                      <a16:colId xmlns:a16="http://schemas.microsoft.com/office/drawing/2014/main" val="239414028"/>
                    </a:ext>
                  </a:extLst>
                </a:gridCol>
                <a:gridCol w="763102">
                  <a:extLst>
                    <a:ext uri="{9D8B030D-6E8A-4147-A177-3AD203B41FA5}">
                      <a16:colId xmlns:a16="http://schemas.microsoft.com/office/drawing/2014/main" val="3268280873"/>
                    </a:ext>
                  </a:extLst>
                </a:gridCol>
              </a:tblGrid>
              <a:tr h="933450">
                <a:tc>
                  <a:txBody>
                    <a:bodyPr/>
                    <a:lstStyle/>
                    <a:p>
                      <a:pPr algn="ctr" fontAlgn="ctr"/>
                      <a:r>
                        <a:rPr lang="cs-CZ" sz="1200" b="1" i="0" u="none" strike="noStrike" dirty="0">
                          <a:solidFill>
                            <a:srgbClr val="000000"/>
                          </a:solidFill>
                          <a:effectLst/>
                          <a:latin typeface="Georgia" panose="02040502050405020303" pitchFamily="18" charset="0"/>
                        </a:rPr>
                        <a:t>14.4.2018</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Georgia" panose="02040502050405020303" pitchFamily="18" charset="0"/>
                        </a:rPr>
                        <a:t>sobota</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Georgia" panose="02040502050405020303" pitchFamily="18" charset="0"/>
                        </a:rPr>
                        <a:t>10:00</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CCFFFF"/>
                    </a:solidFill>
                  </a:tcPr>
                </a:tc>
                <a:tc gridSpan="3">
                  <a:txBody>
                    <a:bodyPr/>
                    <a:lstStyle/>
                    <a:p>
                      <a:pPr algn="ctr" fontAlgn="ctr"/>
                      <a:r>
                        <a:rPr lang="cs-CZ" sz="1200" b="1" i="0" u="none" strike="noStrike" dirty="0">
                          <a:solidFill>
                            <a:srgbClr val="000000"/>
                          </a:solidFill>
                          <a:effectLst/>
                          <a:latin typeface="Georgia" panose="02040502050405020303" pitchFamily="18" charset="0"/>
                        </a:rPr>
                        <a:t>Turnaj </a:t>
                      </a:r>
                      <a:r>
                        <a:rPr lang="cs-CZ" sz="1600" b="1" i="0" u="none" strike="noStrike" dirty="0">
                          <a:solidFill>
                            <a:srgbClr val="FF0000"/>
                          </a:solidFill>
                          <a:effectLst/>
                          <a:latin typeface="Georgia" panose="02040502050405020303" pitchFamily="18" charset="0"/>
                        </a:rPr>
                        <a:t>mladší přípravky v Malých Žernosekách</a:t>
                      </a:r>
                      <a:r>
                        <a:rPr lang="cs-CZ" sz="1200" b="1" i="0" u="none" strike="noStrike" dirty="0">
                          <a:solidFill>
                            <a:srgbClr val="000000"/>
                          </a:solidFill>
                          <a:effectLst/>
                          <a:latin typeface="Georgia" panose="02040502050405020303" pitchFamily="18" charset="0"/>
                        </a:rPr>
                        <a:t>-SK Štětí, SK Sokol Malé Žernoseky, FK Peruc, SK Sahara Vědomice</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517028054"/>
                  </a:ext>
                </a:extLst>
              </a:tr>
              <a:tr h="847725">
                <a:tc>
                  <a:txBody>
                    <a:bodyPr/>
                    <a:lstStyle/>
                    <a:p>
                      <a:pPr algn="ctr" fontAlgn="ctr"/>
                      <a:r>
                        <a:rPr lang="cs-CZ" sz="1200" b="1" i="0" u="none" strike="noStrike" dirty="0">
                          <a:solidFill>
                            <a:srgbClr val="000000"/>
                          </a:solidFill>
                          <a:effectLst/>
                          <a:latin typeface="Georgia" panose="02040502050405020303" pitchFamily="18" charset="0"/>
                        </a:rPr>
                        <a:t>14.4.2018</a:t>
                      </a:r>
                    </a:p>
                  </a:txBody>
                  <a:tcPr marL="9525" marR="9525" marT="9525" marB="0" anchor="ctr">
                    <a:lnL>
                      <a:noFill/>
                    </a:lnL>
                    <a:lnR>
                      <a:noFill/>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effectLst/>
                          <a:latin typeface="Georgia" panose="02040502050405020303" pitchFamily="18" charset="0"/>
                        </a:rPr>
                        <a:t>sobota</a:t>
                      </a:r>
                    </a:p>
                  </a:txBody>
                  <a:tcPr marL="9525" marR="9525" marT="9525" marB="0" anchor="ctr">
                    <a:lnL>
                      <a:noFill/>
                    </a:lnL>
                    <a:lnR>
                      <a:noFill/>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Georgia" panose="02040502050405020303" pitchFamily="18" charset="0"/>
                        </a:rPr>
                        <a:t>10:00</a:t>
                      </a:r>
                    </a:p>
                  </a:txBody>
                  <a:tcPr marL="9525" marR="9525" marT="9525" marB="0" anchor="ctr">
                    <a:lnL>
                      <a:noFill/>
                    </a:lnL>
                    <a:lnR>
                      <a:noFill/>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effectLst/>
                          <a:latin typeface="Georgia" panose="02040502050405020303" pitchFamily="18" charset="0"/>
                        </a:rPr>
                        <a:t>TJ Chlumec </a:t>
                      </a:r>
                    </a:p>
                  </a:txBody>
                  <a:tcPr marL="9525" marR="9525" marT="9525" marB="0" anchor="ctr">
                    <a:lnL>
                      <a:noFill/>
                    </a:lnL>
                    <a:lnR>
                      <a:noFill/>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00"/>
                          </a:solidFill>
                          <a:effectLst/>
                          <a:latin typeface="Georgia" panose="02040502050405020303" pitchFamily="18" charset="0"/>
                        </a:rPr>
                        <a:t>SK Štětí </a:t>
                      </a:r>
                    </a:p>
                  </a:txBody>
                  <a:tcPr marL="9525" marR="9525" marT="9525" marB="0" anchor="ctr">
                    <a:lnL>
                      <a:noFill/>
                    </a:lnL>
                    <a:lnR>
                      <a:noFill/>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effectLst/>
                          <a:latin typeface="Georgia" panose="02040502050405020303" pitchFamily="18" charset="0"/>
                        </a:rPr>
                        <a:t>Dorost</a:t>
                      </a:r>
                    </a:p>
                  </a:txBody>
                  <a:tcPr marL="9525" marR="9525" marT="9525" marB="0" anchor="ctr">
                    <a:lnL>
                      <a:noFill/>
                    </a:lnL>
                    <a:lnR>
                      <a:noFill/>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795439759"/>
                  </a:ext>
                </a:extLst>
              </a:tr>
              <a:tr h="1009650">
                <a:tc>
                  <a:txBody>
                    <a:bodyPr/>
                    <a:lstStyle/>
                    <a:p>
                      <a:pPr algn="ctr" fontAlgn="ctr"/>
                      <a:r>
                        <a:rPr lang="cs-CZ" sz="1200" b="1" i="0" u="none" strike="noStrike" dirty="0">
                          <a:solidFill>
                            <a:srgbClr val="000000"/>
                          </a:solidFill>
                          <a:effectLst/>
                          <a:latin typeface="Georgia" panose="02040502050405020303" pitchFamily="18" charset="0"/>
                        </a:rPr>
                        <a:t>15.4.2018</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ctr"/>
                      <a:r>
                        <a:rPr lang="cs-CZ" sz="1400" b="1" i="0" u="none" strike="noStrike">
                          <a:solidFill>
                            <a:srgbClr val="000000"/>
                          </a:solidFill>
                          <a:effectLst/>
                          <a:latin typeface="Georgia" panose="02040502050405020303" pitchFamily="18" charset="0"/>
                        </a:rPr>
                        <a:t>neděle</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ctr"/>
                      <a:r>
                        <a:rPr lang="cs-CZ" sz="1400" b="1" i="0" u="none" strike="noStrike" dirty="0">
                          <a:solidFill>
                            <a:srgbClr val="000000"/>
                          </a:solidFill>
                          <a:effectLst/>
                          <a:latin typeface="Georgia" panose="02040502050405020303" pitchFamily="18" charset="0"/>
                        </a:rPr>
                        <a:t>10:00</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FFFF99"/>
                    </a:solidFill>
                  </a:tcPr>
                </a:tc>
                <a:tc gridSpan="3">
                  <a:txBody>
                    <a:bodyPr/>
                    <a:lstStyle/>
                    <a:p>
                      <a:pPr algn="ctr" fontAlgn="ctr"/>
                      <a:r>
                        <a:rPr lang="cs-CZ" sz="1200" b="1" i="0" u="none" strike="noStrike" dirty="0">
                          <a:solidFill>
                            <a:srgbClr val="000000"/>
                          </a:solidFill>
                          <a:effectLst/>
                          <a:latin typeface="Georgia" panose="02040502050405020303" pitchFamily="18" charset="0"/>
                        </a:rPr>
                        <a:t>Turnaj </a:t>
                      </a:r>
                      <a:r>
                        <a:rPr lang="cs-CZ" sz="1400" b="1" i="0" u="none" strike="noStrike" dirty="0">
                          <a:solidFill>
                            <a:srgbClr val="FF0000"/>
                          </a:solidFill>
                          <a:effectLst/>
                          <a:latin typeface="Georgia" panose="02040502050405020303" pitchFamily="18" charset="0"/>
                        </a:rPr>
                        <a:t>starší </a:t>
                      </a:r>
                      <a:r>
                        <a:rPr lang="cs-CZ" sz="1400" b="1" i="0" u="none" strike="noStrike" dirty="0" err="1">
                          <a:solidFill>
                            <a:srgbClr val="FF0000"/>
                          </a:solidFill>
                          <a:effectLst/>
                          <a:latin typeface="Georgia" panose="02040502050405020303" pitchFamily="18" charset="0"/>
                        </a:rPr>
                        <a:t>přípavky</a:t>
                      </a:r>
                      <a:r>
                        <a:rPr lang="cs-CZ" sz="1400" b="1" i="0" u="none" strike="noStrike" dirty="0">
                          <a:solidFill>
                            <a:srgbClr val="FF0000"/>
                          </a:solidFill>
                          <a:effectLst/>
                          <a:latin typeface="Georgia" panose="02040502050405020303" pitchFamily="18" charset="0"/>
                        </a:rPr>
                        <a:t> v </a:t>
                      </a:r>
                      <a:r>
                        <a:rPr lang="cs-CZ" sz="1400" b="1" i="0" u="none" strike="noStrike" dirty="0" err="1">
                          <a:solidFill>
                            <a:srgbClr val="FF0000"/>
                          </a:solidFill>
                          <a:effectLst/>
                          <a:latin typeface="Georgia" panose="02040502050405020303" pitchFamily="18" charset="0"/>
                        </a:rPr>
                        <a:t>Pokraticích</a:t>
                      </a:r>
                      <a:r>
                        <a:rPr lang="cs-CZ" sz="1400" b="1" i="0" u="none" strike="noStrike" dirty="0">
                          <a:solidFill>
                            <a:srgbClr val="FF0000"/>
                          </a:solidFill>
                          <a:effectLst/>
                          <a:latin typeface="Georgia" panose="02040502050405020303" pitchFamily="18" charset="0"/>
                        </a:rPr>
                        <a:t> </a:t>
                      </a:r>
                      <a:r>
                        <a:rPr lang="cs-CZ" sz="1200" b="1" i="0" u="none" strike="noStrike" dirty="0">
                          <a:solidFill>
                            <a:srgbClr val="000000"/>
                          </a:solidFill>
                          <a:effectLst/>
                          <a:latin typeface="Georgia" panose="02040502050405020303" pitchFamily="18" charset="0"/>
                        </a:rPr>
                        <a:t>-SK Štětí, SK Sokol Brozany, FK Slavoj Třebenice, TJ Sokol </a:t>
                      </a:r>
                      <a:r>
                        <a:rPr lang="cs-CZ" sz="1200" b="1" i="0" u="none" strike="noStrike" dirty="0" err="1">
                          <a:solidFill>
                            <a:srgbClr val="000000"/>
                          </a:solidFill>
                          <a:effectLst/>
                          <a:latin typeface="Georgia" panose="02040502050405020303" pitchFamily="18" charset="0"/>
                        </a:rPr>
                        <a:t>Pokratice</a:t>
                      </a:r>
                      <a:endParaRPr lang="cs-CZ" sz="1200" b="1" i="0" u="none" strike="noStrike" dirty="0">
                        <a:solidFill>
                          <a:srgbClr val="000000"/>
                        </a:solidFill>
                        <a:effectLst/>
                        <a:latin typeface="Georgia" panose="02040502050405020303" pitchFamily="18" charset="0"/>
                      </a:endParaRP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FF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962060271"/>
                  </a:ext>
                </a:extLst>
              </a:tr>
            </a:tbl>
          </a:graphicData>
        </a:graphic>
      </p:graphicFrame>
      <p:pic>
        <p:nvPicPr>
          <p:cNvPr id="8" name="Obrázek 7"/>
          <p:cNvPicPr>
            <a:picLocks noChangeAspect="1"/>
          </p:cNvPicPr>
          <p:nvPr/>
        </p:nvPicPr>
        <p:blipFill rotWithShape="1">
          <a:blip r:embed="rId78">
            <a:extLst>
              <a:ext uri="{BEBA8EAE-BF5A-486C-A8C5-ECC9F3942E4B}">
                <a14:imgProps xmlns:a14="http://schemas.microsoft.com/office/drawing/2010/main">
                  <a14:imgLayer r:embed="rId79">
                    <a14:imgEffect>
                      <a14:sharpenSoften amount="26000"/>
                    </a14:imgEffect>
                    <a14:imgEffect>
                      <a14:brightnessContrast contrast="-25000"/>
                    </a14:imgEffect>
                  </a14:imgLayer>
                </a14:imgProps>
              </a:ext>
            </a:extLst>
          </a:blip>
          <a:srcRect/>
          <a:stretch/>
        </p:blipFill>
        <p:spPr>
          <a:xfrm>
            <a:off x="6899563" y="4701140"/>
            <a:ext cx="1791713" cy="1833709"/>
          </a:xfrm>
          <a:prstGeom prst="rect">
            <a:avLst/>
          </a:prstGeom>
          <a:scene3d>
            <a:camera prst="orthographicFront"/>
            <a:lightRig rig="threePt" dir="t"/>
          </a:scene3d>
          <a:sp3d contourW="12700">
            <a:bevelT w="0"/>
            <a:bevelB w="69850"/>
            <a:contourClr>
              <a:srgbClr val="FFFF00"/>
            </a:contourClr>
          </a:sp3d>
        </p:spPr>
      </p:pic>
      <p:sp>
        <p:nvSpPr>
          <p:cNvPr id="2" name="TextovéPole 1"/>
          <p:cNvSpPr txBox="1"/>
          <p:nvPr/>
        </p:nvSpPr>
        <p:spPr>
          <a:xfrm>
            <a:off x="143992" y="2361386"/>
            <a:ext cx="4608512" cy="4570482"/>
          </a:xfrm>
          <a:prstGeom prst="rect">
            <a:avLst/>
          </a:prstGeom>
          <a:noFill/>
          <a:effectLst>
            <a:softEdge rad="0"/>
          </a:effectLst>
        </p:spPr>
        <p:txBody>
          <a:bodyPr wrap="square" rtlCol="0">
            <a:spAutoFit/>
          </a:bodyPr>
          <a:lstStyle/>
          <a:p>
            <a:pPr algn="ctr"/>
            <a:r>
              <a:rPr lang="cs-CZ" sz="1800" u="sng" dirty="0">
                <a:ln w="6350">
                  <a:solidFill>
                    <a:srgbClr val="0000FF"/>
                  </a:solidFill>
                </a:ln>
                <a:effectLst>
                  <a:innerShdw blurRad="63500" dist="50800">
                    <a:srgbClr val="00FF00">
                      <a:alpha val="83000"/>
                    </a:srgbClr>
                  </a:innerShdw>
                </a:effectLst>
                <a:latin typeface="Arial" panose="020B0604020202020204" pitchFamily="34" charset="0"/>
                <a:cs typeface="Arial" panose="020B0604020202020204" pitchFamily="34" charset="0"/>
              </a:rPr>
              <a:t>SK Štětí – SK Roudnice </a:t>
            </a:r>
            <a:r>
              <a:rPr lang="cs-CZ" sz="1800" u="sng" dirty="0" err="1">
                <a:ln w="6350">
                  <a:solidFill>
                    <a:srgbClr val="0000FF"/>
                  </a:solidFill>
                </a:ln>
                <a:effectLst>
                  <a:innerShdw blurRad="63500" dist="50800">
                    <a:srgbClr val="00FF00">
                      <a:alpha val="83000"/>
                    </a:srgbClr>
                  </a:innerShdw>
                </a:effectLst>
                <a:latin typeface="Arial" panose="020B0604020202020204" pitchFamily="34" charset="0"/>
                <a:cs typeface="Arial" panose="020B0604020202020204" pitchFamily="34" charset="0"/>
              </a:rPr>
              <a:t>n.L</a:t>
            </a:r>
            <a:r>
              <a:rPr lang="cs-CZ" sz="1800" u="sng" dirty="0">
                <a:ln w="6350">
                  <a:solidFill>
                    <a:srgbClr val="0000FF"/>
                  </a:solidFill>
                </a:ln>
                <a:effectLst>
                  <a:innerShdw blurRad="63500" dist="50800">
                    <a:srgbClr val="00FF00">
                      <a:alpha val="83000"/>
                    </a:srgbClr>
                  </a:innerShdw>
                </a:effectLst>
                <a:latin typeface="Arial" panose="020B0604020202020204" pitchFamily="34" charset="0"/>
                <a:cs typeface="Arial" panose="020B0604020202020204" pitchFamily="34" charset="0"/>
              </a:rPr>
              <a:t> 0:6(0:4)</a:t>
            </a:r>
            <a:endParaRPr lang="cs-CZ" sz="1800" dirty="0">
              <a:ln w="6350">
                <a:solidFill>
                  <a:srgbClr val="0000FF"/>
                </a:solidFill>
              </a:ln>
              <a:effectLst>
                <a:innerShdw blurRad="63500" dist="50800">
                  <a:srgbClr val="00FF00">
                    <a:alpha val="83000"/>
                  </a:srgbClr>
                </a:innerShdw>
              </a:effectLst>
              <a:latin typeface="Arial" panose="020B0604020202020204" pitchFamily="34" charset="0"/>
              <a:cs typeface="Arial" panose="020B0604020202020204" pitchFamily="34" charset="0"/>
            </a:endParaRPr>
          </a:p>
          <a:p>
            <a:pPr algn="just"/>
            <a:r>
              <a:rPr lang="cs-CZ" sz="1050" b="0" dirty="0" smtClean="0">
                <a:latin typeface="Arial" panose="020B0604020202020204" pitchFamily="34" charset="0"/>
                <a:cs typeface="Arial" panose="020B0604020202020204" pitchFamily="34" charset="0"/>
              </a:rPr>
              <a:t>Dva </a:t>
            </a:r>
            <a:r>
              <a:rPr lang="cs-CZ" sz="1050" b="0" dirty="0">
                <a:latin typeface="Arial" panose="020B0604020202020204" pitchFamily="34" charset="0"/>
                <a:cs typeface="Arial" panose="020B0604020202020204" pitchFamily="34" charset="0"/>
              </a:rPr>
              <a:t>dny volna po měli starší žáci po vítězném zápase nad Trnovany 8:1 v přeboru a už nastupovali k zápasu 1. kola O pohár hejtmana Ústeckého kraje. Byla před nimi těžká překážka žákovské divizní mužstvo Sportovního klubu Roudnice </a:t>
            </a:r>
            <a:r>
              <a:rPr lang="cs-CZ" sz="1050" b="0" dirty="0" err="1">
                <a:latin typeface="Arial" panose="020B0604020202020204" pitchFamily="34" charset="0"/>
                <a:cs typeface="Arial" panose="020B0604020202020204" pitchFamily="34" charset="0"/>
              </a:rPr>
              <a:t>n.L.</a:t>
            </a:r>
            <a:r>
              <a:rPr lang="cs-CZ" sz="1050" b="0" dirty="0">
                <a:latin typeface="Arial" panose="020B0604020202020204" pitchFamily="34" charset="0"/>
                <a:cs typeface="Arial" panose="020B0604020202020204" pitchFamily="34" charset="0"/>
              </a:rPr>
              <a:t> Trenérům chyběla osa týmu  hráči </a:t>
            </a:r>
            <a:r>
              <a:rPr lang="cs-CZ" sz="1050" b="0" dirty="0" err="1">
                <a:latin typeface="Arial" panose="020B0604020202020204" pitchFamily="34" charset="0"/>
                <a:cs typeface="Arial" panose="020B0604020202020204" pitchFamily="34" charset="0"/>
              </a:rPr>
              <a:t>Ivanič</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Daniluk</a:t>
            </a:r>
            <a:r>
              <a:rPr lang="cs-CZ" sz="1050" b="0" dirty="0">
                <a:latin typeface="Arial" panose="020B0604020202020204" pitchFamily="34" charset="0"/>
                <a:cs typeface="Arial" panose="020B0604020202020204" pitchFamily="34" charset="0"/>
              </a:rPr>
              <a:t>, Hrdlička, ale chybějící útočníky hlásila i Roudnice a tak není třeba se vymlouvat. Soupeř zahájil ve velkém stylu a už ve 2. minutě šel do vedení z kopačky Štěpána Plicky, kterého si pamatujeme i z jeho krátkého působení ve Štětí. Snahu našemu týmu nelze upřít, ale fotbalová převaha a viditelné fyzické dispozice byly na straně Roudnice i v dalších minutách 1. poločasu. Na 2. branku v síti Štětí se sice čekalo až do 29. minuty, ale pak stačil ještě do poločasu přidat 2 Štěpán Malý a výsledek 4:0 dával tušit, že o postupujícím do 2. kola je rozhodnuto. Obraz hry se neměnil ani po změně stran. Akorát branek už diváci tolik neviděli.  Velký podíl na tom má i strážce našich 3 tyčí Šimon Černý, který v několika případech skvěle zasahoval a míč za svá záda nepustil.  Škoda, že se nám nepodařilo aspoň jednou soupeře překvapit a dosáhnout na  jeden čestný  úspěch.  Nevadí i v této sestavě jsme podali dobrý výkon.  Roudnici přejeme úspěch v dalších kolech. Nás teď v neděli 8. dubna čeká další utkání Ústeckého přeboru, kdy zajíždíme do Trmic. Chybějícím borcům popřejme rychlé uzdravení a věříme, že v Trmicích vyhrajeme a upevníme si 4. místo v tabulce.</a:t>
            </a:r>
          </a:p>
          <a:p>
            <a:r>
              <a:rPr lang="cs-CZ" sz="1050" b="0" u="sng" dirty="0">
                <a:latin typeface="Arial" panose="020B0604020202020204" pitchFamily="34" charset="0"/>
                <a:cs typeface="Arial" panose="020B0604020202020204" pitchFamily="34" charset="0"/>
              </a:rPr>
              <a:t>Sestava</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Š.Černý-P.Prokopec</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M.Miga</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M.Volák</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L.Kuča</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T.Kabelka</a:t>
            </a:r>
            <a:r>
              <a:rPr lang="cs-CZ" sz="1050" b="0" dirty="0">
                <a:latin typeface="Arial" panose="020B0604020202020204" pitchFamily="34" charset="0"/>
                <a:cs typeface="Arial" panose="020B0604020202020204" pitchFamily="34" charset="0"/>
              </a:rPr>
              <a:t>, </a:t>
            </a:r>
            <a:endParaRPr lang="cs-CZ" sz="1050" b="0" dirty="0" smtClean="0">
              <a:latin typeface="Arial" panose="020B0604020202020204" pitchFamily="34" charset="0"/>
              <a:cs typeface="Arial" panose="020B0604020202020204" pitchFamily="34" charset="0"/>
            </a:endParaRPr>
          </a:p>
          <a:p>
            <a:r>
              <a:rPr lang="cs-CZ" sz="1050" b="0" dirty="0">
                <a:latin typeface="Arial" panose="020B0604020202020204" pitchFamily="34" charset="0"/>
                <a:cs typeface="Arial" panose="020B0604020202020204" pitchFamily="34" charset="0"/>
              </a:rPr>
              <a:t> </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J.Pilař</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O.Malecha</a:t>
            </a:r>
            <a:r>
              <a:rPr lang="cs-CZ" sz="1050" b="0" dirty="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M.Nedvěd</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M.Slapnička</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J.Novák</a:t>
            </a:r>
            <a:r>
              <a:rPr lang="cs-CZ" sz="1050" b="0" dirty="0">
                <a:latin typeface="Arial" panose="020B0604020202020204" pitchFamily="34" charset="0"/>
                <a:cs typeface="Arial" panose="020B0604020202020204" pitchFamily="34" charset="0"/>
              </a:rPr>
              <a:t>, </a:t>
            </a:r>
            <a:endParaRPr lang="cs-CZ" sz="1050" b="0" dirty="0" smtClean="0">
              <a:latin typeface="Arial" panose="020B0604020202020204" pitchFamily="34" charset="0"/>
              <a:cs typeface="Arial" panose="020B0604020202020204" pitchFamily="34" charset="0"/>
            </a:endParaRPr>
          </a:p>
          <a:p>
            <a:r>
              <a:rPr lang="cs-CZ" sz="1050" b="0" dirty="0">
                <a:latin typeface="Arial" panose="020B0604020202020204" pitchFamily="34" charset="0"/>
                <a:cs typeface="Arial" panose="020B0604020202020204" pitchFamily="34" charset="0"/>
              </a:rPr>
              <a:t> </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M.Schleiss</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J.Kroupa</a:t>
            </a:r>
            <a:endParaRPr lang="cs-CZ" sz="1050" b="0" dirty="0">
              <a:latin typeface="Arial" panose="020B0604020202020204" pitchFamily="34" charset="0"/>
              <a:cs typeface="Arial" panose="020B0604020202020204" pitchFamily="34" charset="0"/>
            </a:endParaRPr>
          </a:p>
          <a:p>
            <a:r>
              <a:rPr lang="cs-CZ" sz="1050" b="0" u="sng" dirty="0">
                <a:latin typeface="Arial" panose="020B0604020202020204" pitchFamily="34" charset="0"/>
                <a:cs typeface="Arial" panose="020B0604020202020204" pitchFamily="34" charset="0"/>
              </a:rPr>
              <a:t>Trenér:</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Z.Németh</a:t>
            </a:r>
            <a:r>
              <a:rPr lang="cs-CZ" sz="1050" b="0" dirty="0">
                <a:latin typeface="Arial" panose="020B0604020202020204" pitchFamily="34" charset="0"/>
                <a:cs typeface="Arial" panose="020B0604020202020204" pitchFamily="34" charset="0"/>
              </a:rPr>
              <a:t>  </a:t>
            </a:r>
            <a:r>
              <a:rPr lang="cs-CZ" sz="1050" b="0" u="sng" dirty="0">
                <a:latin typeface="Arial" panose="020B0604020202020204" pitchFamily="34" charset="0"/>
                <a:cs typeface="Arial" panose="020B0604020202020204" pitchFamily="34" charset="0"/>
              </a:rPr>
              <a:t>Vedoucí:</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R.Hrdlička</a:t>
            </a:r>
            <a:endParaRPr lang="cs-CZ" sz="1050" b="0" dirty="0">
              <a:latin typeface="Arial" panose="020B0604020202020204" pitchFamily="34" charset="0"/>
              <a:cs typeface="Arial" panose="020B0604020202020204" pitchFamily="34" charset="0"/>
            </a:endParaRPr>
          </a:p>
          <a:p>
            <a:r>
              <a:rPr lang="cs-CZ" sz="1050" b="0" u="sng" dirty="0">
                <a:latin typeface="Arial" panose="020B0604020202020204" pitchFamily="34" charset="0"/>
                <a:cs typeface="Arial" panose="020B0604020202020204" pitchFamily="34" charset="0"/>
              </a:rPr>
              <a:t>Rozhodčí:</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F.Huml-D.Németh</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R.Šíma</a:t>
            </a:r>
            <a:endParaRPr lang="cs-CZ" sz="1050" b="0" dirty="0">
              <a:latin typeface="Arial" panose="020B0604020202020204" pitchFamily="34" charset="0"/>
              <a:cs typeface="Arial" panose="020B0604020202020204" pitchFamily="34" charset="0"/>
            </a:endParaRPr>
          </a:p>
        </p:txBody>
      </p:sp>
      <p:pic>
        <p:nvPicPr>
          <p:cNvPr id="91" name="Obrázek 90"/>
          <p:cNvPicPr>
            <a:picLocks noChangeAspect="1"/>
          </p:cNvPicPr>
          <p:nvPr/>
        </p:nvPicPr>
        <p:blipFill>
          <a:blip r:embed="rId80"/>
          <a:stretch>
            <a:fillRect/>
          </a:stretch>
        </p:blipFill>
        <p:spPr>
          <a:xfrm>
            <a:off x="441824" y="195832"/>
            <a:ext cx="3686429" cy="1944000"/>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CC"/>
        </a:solidFill>
        <a:effectLst>
          <a:glow rad="101600">
            <a:srgbClr val="FFFF66">
              <a:alpha val="40000"/>
            </a:srgbClr>
          </a:glow>
          <a:softEdge rad="241300"/>
        </a:effectLst>
      </a:spPr>
      <a:bodyPr wrap="square" rtlCol="0">
        <a:spAutoFit/>
      </a:bodyPr>
      <a:lstStyle>
        <a:defPPr algn="ctr">
          <a:defRPr sz="2000" dirty="0" smtClean="0">
            <a:latin typeface="Arial Black" panose="020B0A04020102020204" pitchFamily="34"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6" Type="http://schemas.microsoft.com/office/2011/relationships/webextension" Target="webextension6.xml"/><Relationship Id="rId5" Type="http://schemas.microsoft.com/office/2011/relationships/webextension" Target="webextension5.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 dockstate="right" visibility="0" width="350" row="4">
    <wetp:webextensionref xmlns:r="http://schemas.openxmlformats.org/officeDocument/2006/relationships" r:id="rId2"/>
  </wetp:taskpane>
  <wetp:taskpane dockstate="right" visibility="0" width="350" row="5">
    <wetp:webextensionref xmlns:r="http://schemas.openxmlformats.org/officeDocument/2006/relationships" r:id="rId3"/>
  </wetp:taskpane>
  <wetp:taskpane dockstate="right" visibility="0" width="350" row="6">
    <wetp:webextensionref xmlns:r="http://schemas.openxmlformats.org/officeDocument/2006/relationships" r:id="rId4"/>
  </wetp:taskpane>
  <wetp:taskpane dockstate="right" visibility="0" width="350" row="7">
    <wetp:webextensionref xmlns:r="http://schemas.openxmlformats.org/officeDocument/2006/relationships" r:id="rId5"/>
  </wetp:taskpane>
  <wetp:taskpane dockstate="right" visibility="0" width="350" row="3">
    <wetp:webextensionref xmlns:r="http://schemas.openxmlformats.org/officeDocument/2006/relationships" r:id="rId6"/>
  </wetp:taskpane>
</wetp:taskpanes>
</file>

<file path=ppt/webextensions/webextension1.xml><?xml version="1.0" encoding="utf-8"?>
<we:webextension xmlns:we="http://schemas.microsoft.com/office/webextensions/webextension/2010/11" id="{475B91A8-6E46-426A-9707-2262F9DA1466}">
  <we:reference id="wa104380121" version="2.0.0.0" store="cs-CZ" storeType="OMEX"/>
  <we:alternateReferences>
    <we:reference id="WA104380121" version="2.0.0.0" store="WA10438012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167A753F-66AA-4724-8520-F8EFCF212C5A}">
  <we:reference id="wa104178141" version="3.9.11.1" store="cs-CZ" storeType="OMEX"/>
  <we:alternateReferences>
    <we:reference id="WA104178141" version="3.9.11.1" store="WA104178141"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62AB1FFC-DB39-43F4-9F5C-1C25464A3EE9}">
  <we:reference id="wa104380317" version="1.0.0.0" store="cs-CZ" storeType="OMEX"/>
  <we:alternateReferences>
    <we:reference id="WA104380317" version="1.0.0.0" store="WA104380317"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243B770F-8C12-4926-A20A-C65321F450E0}">
  <we:reference id="wa104380162" version="1.0.1.0" store="cs-CZ" storeType="OMEX"/>
  <we:alternateReferences>
    <we:reference id="WA104380162" version="1.0.1.0" store="WA104380162" storeType="OMEX"/>
  </we:alternateReferences>
  <we:properties/>
  <we:bindings/>
  <we:snapshot xmlns:r="http://schemas.openxmlformats.org/officeDocument/2006/relationships"/>
</we:webextension>
</file>

<file path=ppt/webextensions/webextension5.xml><?xml version="1.0" encoding="utf-8"?>
<we:webextension xmlns:we="http://schemas.microsoft.com/office/webextensions/webextension/2010/11" id="{E2A4739D-7E32-41D0-A5DF-C3FA12595487}">
  <we:reference id="wa104380510" version="1.0.0.3" store="cs-CZ" storeType="OMEX"/>
  <we:alternateReferences>
    <we:reference id="WA104380510" version="1.0.0.3" store="WA104380510" storeType="OMEX"/>
  </we:alternateReferences>
  <we:properties/>
  <we:bindings/>
  <we:snapshot xmlns:r="http://schemas.openxmlformats.org/officeDocument/2006/relationships"/>
</we:webextension>
</file>

<file path=ppt/webextensions/webextension6.xml><?xml version="1.0" encoding="utf-8"?>
<we:webextension xmlns:we="http://schemas.microsoft.com/office/webextensions/webextension/2010/11" id="{040C81F9-9116-4A3C-A58F-264ECAB51127}">
  <we:reference id="wa104380907" version="1.0.0.0" store="cs-CZ" storeType="OMEX"/>
  <we:alternateReferences>
    <we:reference id="wa104380907" version="1.0.0.0" store="wa10438090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Wisp</Template>
  <TotalTime>351735</TotalTime>
  <Words>3282</Words>
  <Application>Microsoft Office PowerPoint</Application>
  <PresentationFormat>Vlastní</PresentationFormat>
  <Paragraphs>732</Paragraphs>
  <Slides>16</Slides>
  <Notes>16</Notes>
  <HiddenSlides>0</HiddenSlides>
  <MMClips>0</MMClips>
  <ScaleCrop>false</ScaleCrop>
  <HeadingPairs>
    <vt:vector size="8" baseType="variant">
      <vt:variant>
        <vt:lpstr>Použitá písma</vt:lpstr>
      </vt:variant>
      <vt:variant>
        <vt:i4>34</vt:i4>
      </vt:variant>
      <vt:variant>
        <vt:lpstr>Motiv</vt:lpstr>
      </vt:variant>
      <vt:variant>
        <vt:i4>1</vt:i4>
      </vt:variant>
      <vt:variant>
        <vt:lpstr>Vložené servery OLE</vt:lpstr>
      </vt:variant>
      <vt:variant>
        <vt:i4>1</vt:i4>
      </vt:variant>
      <vt:variant>
        <vt:lpstr>Nadpisy snímků</vt:lpstr>
      </vt:variant>
      <vt:variant>
        <vt:i4>16</vt:i4>
      </vt:variant>
    </vt:vector>
  </HeadingPairs>
  <TitlesOfParts>
    <vt:vector size="52" baseType="lpstr">
      <vt:lpstr>Malgun Gothic</vt:lpstr>
      <vt:lpstr>Albertus MT</vt:lpstr>
      <vt:lpstr>Algerian</vt:lpstr>
      <vt:lpstr>Arial</vt:lpstr>
      <vt:lpstr>Arial Black</vt:lpstr>
      <vt:lpstr>Arial Rounded MT Bold</vt:lpstr>
      <vt:lpstr>Baskerville Old Face</vt:lpstr>
      <vt:lpstr>Berlin Sans FB</vt:lpstr>
      <vt:lpstr>Bookman Old Style</vt:lpstr>
      <vt:lpstr>Calibri</vt:lpstr>
      <vt:lpstr>Century Gothic</vt:lpstr>
      <vt:lpstr>Comic Sans MS</vt:lpstr>
      <vt:lpstr>Cooper Black</vt:lpstr>
      <vt:lpstr>Eras Bold ITC</vt:lpstr>
      <vt:lpstr>FangSong</vt:lpstr>
      <vt:lpstr>Georgia</vt:lpstr>
      <vt:lpstr>Gill Sans Ultra Bold</vt:lpstr>
      <vt:lpstr>Gill Sans Ultra Bold Condensed</vt:lpstr>
      <vt:lpstr>Gungsuh</vt:lpstr>
      <vt:lpstr>GungsuhChe</vt:lpstr>
      <vt:lpstr>Imprint MT Shadow</vt:lpstr>
      <vt:lpstr>Khmer UI</vt:lpstr>
      <vt:lpstr>KodchiangUPC</vt:lpstr>
      <vt:lpstr>Miriam</vt:lpstr>
      <vt:lpstr>Old English Text MT</vt:lpstr>
      <vt:lpstr>Palatino Linotype</vt:lpstr>
      <vt:lpstr>Rockwell Condensed</vt:lpstr>
      <vt:lpstr>Rockwell Extra Bold</vt:lpstr>
      <vt:lpstr>Segoe UI Black</vt:lpstr>
      <vt:lpstr>SimHei</vt:lpstr>
      <vt:lpstr>Tahoma</vt:lpstr>
      <vt:lpstr>Times New Roman</vt:lpstr>
      <vt:lpstr>Tw Cen MT Condensed Extra Bold</vt:lpstr>
      <vt:lpstr>Verdana</vt:lpstr>
      <vt:lpstr>Výchozí návrh</vt:lpstr>
      <vt:lpstr>Worksheet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Uživatel systému Windows</cp:lastModifiedBy>
  <cp:revision>21569</cp:revision>
  <cp:lastPrinted>2017-10-26T04:05:10Z</cp:lastPrinted>
  <dcterms:created xsi:type="dcterms:W3CDTF">2001-03-12T13:44:53Z</dcterms:created>
  <dcterms:modified xsi:type="dcterms:W3CDTF">2018-04-08T16:55:21Z</dcterms:modified>
</cp:coreProperties>
</file>